
<file path=[Content_Types].xml><?xml version="1.0" encoding="utf-8"?>
<Types xmlns="http://schemas.openxmlformats.org/package/2006/content-types">
  <Default Extension="gif" ContentType="image/gif"/>
  <Default Extension="jpeg" ContentType="image/jpeg"/>
  <Default Extension="jpg" ContentType="image/jpeg"/>
  <Default Extension="m4v"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55"/>
  </p:notesMasterIdLst>
  <p:handoutMasterIdLst>
    <p:handoutMasterId r:id="rId56"/>
  </p:handoutMasterIdLst>
  <p:sldIdLst>
    <p:sldId id="257" r:id="rId5"/>
    <p:sldId id="384" r:id="rId6"/>
    <p:sldId id="456" r:id="rId7"/>
    <p:sldId id="460" r:id="rId8"/>
    <p:sldId id="461" r:id="rId9"/>
    <p:sldId id="462" r:id="rId10"/>
    <p:sldId id="463" r:id="rId11"/>
    <p:sldId id="480" r:id="rId12"/>
    <p:sldId id="493" r:id="rId13"/>
    <p:sldId id="279" r:id="rId14"/>
    <p:sldId id="280" r:id="rId15"/>
    <p:sldId id="458" r:id="rId16"/>
    <p:sldId id="467" r:id="rId17"/>
    <p:sldId id="459" r:id="rId18"/>
    <p:sldId id="468" r:id="rId19"/>
    <p:sldId id="470" r:id="rId20"/>
    <p:sldId id="469" r:id="rId21"/>
    <p:sldId id="471" r:id="rId22"/>
    <p:sldId id="472" r:id="rId23"/>
    <p:sldId id="473" r:id="rId24"/>
    <p:sldId id="474" r:id="rId25"/>
    <p:sldId id="475" r:id="rId26"/>
    <p:sldId id="394" r:id="rId27"/>
    <p:sldId id="450" r:id="rId28"/>
    <p:sldId id="452" r:id="rId29"/>
    <p:sldId id="478" r:id="rId30"/>
    <p:sldId id="479" r:id="rId31"/>
    <p:sldId id="453" r:id="rId32"/>
    <p:sldId id="454" r:id="rId33"/>
    <p:sldId id="481" r:id="rId34"/>
    <p:sldId id="482" r:id="rId35"/>
    <p:sldId id="485" r:id="rId36"/>
    <p:sldId id="476" r:id="rId37"/>
    <p:sldId id="486" r:id="rId38"/>
    <p:sldId id="487" r:id="rId39"/>
    <p:sldId id="491" r:id="rId40"/>
    <p:sldId id="488" r:id="rId41"/>
    <p:sldId id="492" r:id="rId42"/>
    <p:sldId id="477" r:id="rId43"/>
    <p:sldId id="490" r:id="rId44"/>
    <p:sldId id="484" r:id="rId45"/>
    <p:sldId id="464" r:id="rId46"/>
    <p:sldId id="391" r:id="rId47"/>
    <p:sldId id="289" r:id="rId48"/>
    <p:sldId id="440" r:id="rId49"/>
    <p:sldId id="489" r:id="rId50"/>
    <p:sldId id="494" r:id="rId51"/>
    <p:sldId id="495" r:id="rId52"/>
    <p:sldId id="496" r:id="rId53"/>
    <p:sldId id="466" r:id="rId54"/>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72AD8A-3E01-482E-888C-B9CB4E2E6B19}" v="30" dt="2022-09-30T14:20:37.979"/>
    <p1510:client id="{86B719B5-676E-4A49-B678-D6C2753A5EFB}" v="3" dt="2022-09-30T16:42:31.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7" autoAdjust="0"/>
    <p:restoredTop sz="95634" autoAdjust="0"/>
  </p:normalViewPr>
  <p:slideViewPr>
    <p:cSldViewPr snapToGrid="0">
      <p:cViewPr varScale="1">
        <p:scale>
          <a:sx n="91" d="100"/>
          <a:sy n="91" d="100"/>
        </p:scale>
        <p:origin x="588" y="78"/>
      </p:cViewPr>
      <p:guideLst>
        <p:guide pos="3840"/>
        <p:guide orient="horz" pos="2160"/>
      </p:guideLst>
    </p:cSldViewPr>
  </p:slideViewPr>
  <p:outlineViewPr>
    <p:cViewPr>
      <p:scale>
        <a:sx n="33" d="100"/>
        <a:sy n="33" d="100"/>
      </p:scale>
      <p:origin x="0" y="-888"/>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4" d="100"/>
          <a:sy n="114" d="100"/>
        </p:scale>
        <p:origin x="1476"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LA LUNGA GIOVANNI (MPSCS-06940)" userId="662338e2-92da-42fd-9d73-0180bd98f5cd" providerId="ADAL" clId="{5372AD8A-3E01-482E-888C-B9CB4E2E6B19}"/>
    <pc:docChg chg="undo custSel addSld delSld modSld sldOrd">
      <pc:chgData name="DELLA LUNGA GIOVANNI (MPSCS-06940)" userId="662338e2-92da-42fd-9d73-0180bd98f5cd" providerId="ADAL" clId="{5372AD8A-3E01-482E-888C-B9CB4E2E6B19}" dt="2022-09-30T14:20:37.964" v="188"/>
      <pc:docMkLst>
        <pc:docMk/>
      </pc:docMkLst>
      <pc:sldChg chg="addSp modSp mod">
        <pc:chgData name="DELLA LUNGA GIOVANNI (MPSCS-06940)" userId="662338e2-92da-42fd-9d73-0180bd98f5cd" providerId="ADAL" clId="{5372AD8A-3E01-482E-888C-B9CB4E2E6B19}" dt="2022-09-30T12:44:03.269" v="79" actId="1076"/>
        <pc:sldMkLst>
          <pc:docMk/>
          <pc:sldMk cId="1503133455" sldId="420"/>
        </pc:sldMkLst>
        <pc:spChg chg="add mod">
          <ac:chgData name="DELLA LUNGA GIOVANNI (MPSCS-06940)" userId="662338e2-92da-42fd-9d73-0180bd98f5cd" providerId="ADAL" clId="{5372AD8A-3E01-482E-888C-B9CB4E2E6B19}" dt="2022-09-30T12:44:03.269" v="79" actId="1076"/>
          <ac:spMkLst>
            <pc:docMk/>
            <pc:sldMk cId="1503133455" sldId="420"/>
            <ac:spMk id="5" creationId="{34018833-E36D-4FF6-9BBD-5FB02508654B}"/>
          </ac:spMkLst>
        </pc:spChg>
      </pc:sldChg>
      <pc:sldChg chg="addSp delSp modSp mod">
        <pc:chgData name="DELLA LUNGA GIOVANNI (MPSCS-06940)" userId="662338e2-92da-42fd-9d73-0180bd98f5cd" providerId="ADAL" clId="{5372AD8A-3E01-482E-888C-B9CB4E2E6B19}" dt="2022-09-30T14:06:03.104" v="129"/>
        <pc:sldMkLst>
          <pc:docMk/>
          <pc:sldMk cId="2453871061" sldId="422"/>
        </pc:sldMkLst>
        <pc:spChg chg="add del mod">
          <ac:chgData name="DELLA LUNGA GIOVANNI (MPSCS-06940)" userId="662338e2-92da-42fd-9d73-0180bd98f5cd" providerId="ADAL" clId="{5372AD8A-3E01-482E-888C-B9CB4E2E6B19}" dt="2022-09-30T14:05:55.357" v="128" actId="478"/>
          <ac:spMkLst>
            <pc:docMk/>
            <pc:sldMk cId="2453871061" sldId="422"/>
            <ac:spMk id="3" creationId="{29EF27D3-9CEE-4B38-B3CD-76908D1287A4}"/>
          </ac:spMkLst>
        </pc:spChg>
        <pc:spChg chg="del">
          <ac:chgData name="DELLA LUNGA GIOVANNI (MPSCS-06940)" userId="662338e2-92da-42fd-9d73-0180bd98f5cd" providerId="ADAL" clId="{5372AD8A-3E01-482E-888C-B9CB4E2E6B19}" dt="2022-09-30T14:05:52.426" v="127" actId="478"/>
          <ac:spMkLst>
            <pc:docMk/>
            <pc:sldMk cId="2453871061" sldId="422"/>
            <ac:spMk id="8" creationId="{BA83C72A-B764-4119-BA3A-8B001ECB5CB7}"/>
          </ac:spMkLst>
        </pc:spChg>
        <pc:spChg chg="add mod">
          <ac:chgData name="DELLA LUNGA GIOVANNI (MPSCS-06940)" userId="662338e2-92da-42fd-9d73-0180bd98f5cd" providerId="ADAL" clId="{5372AD8A-3E01-482E-888C-B9CB4E2E6B19}" dt="2022-09-30T14:06:03.104" v="129"/>
          <ac:spMkLst>
            <pc:docMk/>
            <pc:sldMk cId="2453871061" sldId="422"/>
            <ac:spMk id="9" creationId="{69B154C7-C941-4DAE-9DBA-0EAA2A07F6A2}"/>
          </ac:spMkLst>
        </pc:spChg>
      </pc:sldChg>
      <pc:sldChg chg="addSp modSp mod chgLayout">
        <pc:chgData name="DELLA LUNGA GIOVANNI (MPSCS-06940)" userId="662338e2-92da-42fd-9d73-0180bd98f5cd" providerId="ADAL" clId="{5372AD8A-3E01-482E-888C-B9CB4E2E6B19}" dt="2022-09-30T14:19:44.192" v="187" actId="26606"/>
        <pc:sldMkLst>
          <pc:docMk/>
          <pc:sldMk cId="81952935" sldId="428"/>
        </pc:sldMkLst>
        <pc:picChg chg="add mod">
          <ac:chgData name="DELLA LUNGA GIOVANNI (MPSCS-06940)" userId="662338e2-92da-42fd-9d73-0180bd98f5cd" providerId="ADAL" clId="{5372AD8A-3E01-482E-888C-B9CB4E2E6B19}" dt="2022-09-30T14:19:44.192" v="187" actId="26606"/>
          <ac:picMkLst>
            <pc:docMk/>
            <pc:sldMk cId="81952935" sldId="428"/>
            <ac:picMk id="2" creationId="{9ACE8D8F-2067-48E2-AB29-5117C6272101}"/>
          </ac:picMkLst>
        </pc:picChg>
      </pc:sldChg>
      <pc:sldChg chg="addSp delSp modSp mod chgLayout">
        <pc:chgData name="DELLA LUNGA GIOVANNI (MPSCS-06940)" userId="662338e2-92da-42fd-9d73-0180bd98f5cd" providerId="ADAL" clId="{5372AD8A-3E01-482E-888C-B9CB4E2E6B19}" dt="2022-09-30T12:42:45.253" v="43" actId="1076"/>
        <pc:sldMkLst>
          <pc:docMk/>
          <pc:sldMk cId="473689039" sldId="431"/>
        </pc:sldMkLst>
        <pc:spChg chg="add mod">
          <ac:chgData name="DELLA LUNGA GIOVANNI (MPSCS-06940)" userId="662338e2-92da-42fd-9d73-0180bd98f5cd" providerId="ADAL" clId="{5372AD8A-3E01-482E-888C-B9CB4E2E6B19}" dt="2022-09-30T12:42:45.253" v="43" actId="1076"/>
          <ac:spMkLst>
            <pc:docMk/>
            <pc:sldMk cId="473689039" sldId="431"/>
            <ac:spMk id="6" creationId="{C797F1DB-100F-4C5E-B5C6-A0B1EA9B65B7}"/>
          </ac:spMkLst>
        </pc:spChg>
        <pc:spChg chg="add del mod">
          <ac:chgData name="DELLA LUNGA GIOVANNI (MPSCS-06940)" userId="662338e2-92da-42fd-9d73-0180bd98f5cd" providerId="ADAL" clId="{5372AD8A-3E01-482E-888C-B9CB4E2E6B19}" dt="2022-09-30T12:40:18.691" v="3" actId="26606"/>
          <ac:spMkLst>
            <pc:docMk/>
            <pc:sldMk cId="473689039" sldId="431"/>
            <ac:spMk id="7" creationId="{28EDBC46-4123-7C28-2F93-39B64926F3D8}"/>
          </ac:spMkLst>
        </pc:spChg>
        <pc:spChg chg="add del mod">
          <ac:chgData name="DELLA LUNGA GIOVANNI (MPSCS-06940)" userId="662338e2-92da-42fd-9d73-0180bd98f5cd" providerId="ADAL" clId="{5372AD8A-3E01-482E-888C-B9CB4E2E6B19}" dt="2022-09-30T12:40:18.691" v="3" actId="26606"/>
          <ac:spMkLst>
            <pc:docMk/>
            <pc:sldMk cId="473689039" sldId="431"/>
            <ac:spMk id="9" creationId="{3F16F375-21C5-3569-1CDE-0D56939DAB17}"/>
          </ac:spMkLst>
        </pc:spChg>
        <pc:picChg chg="add mod">
          <ac:chgData name="DELLA LUNGA GIOVANNI (MPSCS-06940)" userId="662338e2-92da-42fd-9d73-0180bd98f5cd" providerId="ADAL" clId="{5372AD8A-3E01-482E-888C-B9CB4E2E6B19}" dt="2022-09-30T12:40:24.211" v="8" actId="26606"/>
          <ac:picMkLst>
            <pc:docMk/>
            <pc:sldMk cId="473689039" sldId="431"/>
            <ac:picMk id="2" creationId="{D2E986B4-8174-4B34-8C6E-107E483D4D88}"/>
          </ac:picMkLst>
        </pc:picChg>
        <pc:picChg chg="add mod">
          <ac:chgData name="DELLA LUNGA GIOVANNI (MPSCS-06940)" userId="662338e2-92da-42fd-9d73-0180bd98f5cd" providerId="ADAL" clId="{5372AD8A-3E01-482E-888C-B9CB4E2E6B19}" dt="2022-09-30T12:41:19.296" v="16" actId="14100"/>
          <ac:picMkLst>
            <pc:docMk/>
            <pc:sldMk cId="473689039" sldId="431"/>
            <ac:picMk id="3" creationId="{B1301665-AC58-4C8B-95C7-B21AC45E4444}"/>
          </ac:picMkLst>
        </pc:picChg>
      </pc:sldChg>
      <pc:sldChg chg="addSp delSp modSp add mod">
        <pc:chgData name="DELLA LUNGA GIOVANNI (MPSCS-06940)" userId="662338e2-92da-42fd-9d73-0180bd98f5cd" providerId="ADAL" clId="{5372AD8A-3E01-482E-888C-B9CB4E2E6B19}" dt="2022-09-30T14:15:28.197" v="185" actId="20577"/>
        <pc:sldMkLst>
          <pc:docMk/>
          <pc:sldMk cId="2680807128" sldId="432"/>
        </pc:sldMkLst>
        <pc:spChg chg="add mod">
          <ac:chgData name="DELLA LUNGA GIOVANNI (MPSCS-06940)" userId="662338e2-92da-42fd-9d73-0180bd98f5cd" providerId="ADAL" clId="{5372AD8A-3E01-482E-888C-B9CB4E2E6B19}" dt="2022-09-30T14:15:28.197" v="185" actId="20577"/>
          <ac:spMkLst>
            <pc:docMk/>
            <pc:sldMk cId="2680807128" sldId="432"/>
            <ac:spMk id="11" creationId="{20466575-B84E-4750-94F5-5868262B651F}"/>
          </ac:spMkLst>
        </pc:spChg>
        <pc:picChg chg="add del">
          <ac:chgData name="DELLA LUNGA GIOVANNI (MPSCS-06940)" userId="662338e2-92da-42fd-9d73-0180bd98f5cd" providerId="ADAL" clId="{5372AD8A-3E01-482E-888C-B9CB4E2E6B19}" dt="2022-09-30T13:57:55.315" v="84" actId="478"/>
          <ac:picMkLst>
            <pc:docMk/>
            <pc:sldMk cId="2680807128" sldId="432"/>
            <ac:picMk id="2" creationId="{C587BE91-ACFC-43FB-A079-BEDB7BD70674}"/>
          </ac:picMkLst>
        </pc:picChg>
        <pc:picChg chg="add del mod">
          <ac:chgData name="DELLA LUNGA GIOVANNI (MPSCS-06940)" userId="662338e2-92da-42fd-9d73-0180bd98f5cd" providerId="ADAL" clId="{5372AD8A-3E01-482E-888C-B9CB4E2E6B19}" dt="2022-09-30T13:58:38.106" v="88" actId="478"/>
          <ac:picMkLst>
            <pc:docMk/>
            <pc:sldMk cId="2680807128" sldId="432"/>
            <ac:picMk id="3" creationId="{582A0266-D27B-4EEB-896C-BA094266554C}"/>
          </ac:picMkLst>
        </pc:picChg>
        <pc:picChg chg="add mod ord">
          <ac:chgData name="DELLA LUNGA GIOVANNI (MPSCS-06940)" userId="662338e2-92da-42fd-9d73-0180bd98f5cd" providerId="ADAL" clId="{5372AD8A-3E01-482E-888C-B9CB4E2E6B19}" dt="2022-09-30T14:10:44.949" v="149" actId="1076"/>
          <ac:picMkLst>
            <pc:docMk/>
            <pc:sldMk cId="2680807128" sldId="432"/>
            <ac:picMk id="4" creationId="{087F20B5-9AB2-475B-8AC8-EB6C5099C0C3}"/>
          </ac:picMkLst>
        </pc:picChg>
        <pc:picChg chg="add del mod">
          <ac:chgData name="DELLA LUNGA GIOVANNI (MPSCS-06940)" userId="662338e2-92da-42fd-9d73-0180bd98f5cd" providerId="ADAL" clId="{5372AD8A-3E01-482E-888C-B9CB4E2E6B19}" dt="2022-09-30T14:01:09.678" v="98" actId="478"/>
          <ac:picMkLst>
            <pc:docMk/>
            <pc:sldMk cId="2680807128" sldId="432"/>
            <ac:picMk id="5" creationId="{D7741497-CF90-4D51-AC4B-92790CC7D42B}"/>
          </ac:picMkLst>
        </pc:picChg>
        <pc:picChg chg="add del mod">
          <ac:chgData name="DELLA LUNGA GIOVANNI (MPSCS-06940)" userId="662338e2-92da-42fd-9d73-0180bd98f5cd" providerId="ADAL" clId="{5372AD8A-3E01-482E-888C-B9CB4E2E6B19}" dt="2022-09-30T14:04:02.224" v="119" actId="21"/>
          <ac:picMkLst>
            <pc:docMk/>
            <pc:sldMk cId="2680807128" sldId="432"/>
            <ac:picMk id="6" creationId="{074A9D3F-4819-4D5D-AE2C-C2332F29D948}"/>
          </ac:picMkLst>
        </pc:picChg>
        <pc:picChg chg="add mod">
          <ac:chgData name="DELLA LUNGA GIOVANNI (MPSCS-06940)" userId="662338e2-92da-42fd-9d73-0180bd98f5cd" providerId="ADAL" clId="{5372AD8A-3E01-482E-888C-B9CB4E2E6B19}" dt="2022-09-30T14:10:31.355" v="146" actId="1076"/>
          <ac:picMkLst>
            <pc:docMk/>
            <pc:sldMk cId="2680807128" sldId="432"/>
            <ac:picMk id="7" creationId="{68B429E0-B185-44EE-B47F-623D7AFAC0D0}"/>
          </ac:picMkLst>
        </pc:picChg>
        <pc:picChg chg="add del mod">
          <ac:chgData name="DELLA LUNGA GIOVANNI (MPSCS-06940)" userId="662338e2-92da-42fd-9d73-0180bd98f5cd" providerId="ADAL" clId="{5372AD8A-3E01-482E-888C-B9CB4E2E6B19}" dt="2022-09-30T14:11:53.961" v="152" actId="478"/>
          <ac:picMkLst>
            <pc:docMk/>
            <pc:sldMk cId="2680807128" sldId="432"/>
            <ac:picMk id="8" creationId="{3BA8DA3C-2B0B-4F42-BE82-D2F6D8059608}"/>
          </ac:picMkLst>
        </pc:picChg>
        <pc:picChg chg="add del mod">
          <ac:chgData name="DELLA LUNGA GIOVANNI (MPSCS-06940)" userId="662338e2-92da-42fd-9d73-0180bd98f5cd" providerId="ADAL" clId="{5372AD8A-3E01-482E-888C-B9CB4E2E6B19}" dt="2022-09-30T14:12:28.130" v="156" actId="478"/>
          <ac:picMkLst>
            <pc:docMk/>
            <pc:sldMk cId="2680807128" sldId="432"/>
            <ac:picMk id="9" creationId="{C6159129-7588-4C6F-AF84-85D5E19D1979}"/>
          </ac:picMkLst>
        </pc:picChg>
        <pc:picChg chg="add mod">
          <ac:chgData name="DELLA LUNGA GIOVANNI (MPSCS-06940)" userId="662338e2-92da-42fd-9d73-0180bd98f5cd" providerId="ADAL" clId="{5372AD8A-3E01-482E-888C-B9CB4E2E6B19}" dt="2022-09-30T14:13:30.834" v="160" actId="1076"/>
          <ac:picMkLst>
            <pc:docMk/>
            <pc:sldMk cId="2680807128" sldId="432"/>
            <ac:picMk id="10" creationId="{1E1086D9-F19B-44AA-BCE7-557524F8A807}"/>
          </ac:picMkLst>
        </pc:picChg>
      </pc:sldChg>
      <pc:sldChg chg="add del">
        <pc:chgData name="DELLA LUNGA GIOVANNI (MPSCS-06940)" userId="662338e2-92da-42fd-9d73-0180bd98f5cd" providerId="ADAL" clId="{5372AD8A-3E01-482E-888C-B9CB4E2E6B19}" dt="2022-09-30T13:57:43.991" v="81" actId="47"/>
        <pc:sldMkLst>
          <pc:docMk/>
          <pc:sldMk cId="3404829170" sldId="432"/>
        </pc:sldMkLst>
      </pc:sldChg>
      <pc:sldChg chg="addSp delSp modSp add mod ord">
        <pc:chgData name="DELLA LUNGA GIOVANNI (MPSCS-06940)" userId="662338e2-92da-42fd-9d73-0180bd98f5cd" providerId="ADAL" clId="{5372AD8A-3E01-482E-888C-B9CB4E2E6B19}" dt="2022-09-30T14:06:47.237" v="142" actId="2711"/>
        <pc:sldMkLst>
          <pc:docMk/>
          <pc:sldMk cId="537264791" sldId="433"/>
        </pc:sldMkLst>
        <pc:spChg chg="add del mod">
          <ac:chgData name="DELLA LUNGA GIOVANNI (MPSCS-06940)" userId="662338e2-92da-42fd-9d73-0180bd98f5cd" providerId="ADAL" clId="{5372AD8A-3E01-482E-888C-B9CB4E2E6B19}" dt="2022-09-30T14:03:25.643" v="112" actId="478"/>
          <ac:spMkLst>
            <pc:docMk/>
            <pc:sldMk cId="537264791" sldId="433"/>
            <ac:spMk id="3" creationId="{66E47B44-CC49-450E-A9F1-E2846873605F}"/>
          </ac:spMkLst>
        </pc:spChg>
        <pc:spChg chg="mod">
          <ac:chgData name="DELLA LUNGA GIOVANNI (MPSCS-06940)" userId="662338e2-92da-42fd-9d73-0180bd98f5cd" providerId="ADAL" clId="{5372AD8A-3E01-482E-888C-B9CB4E2E6B19}" dt="2022-09-30T14:05:46.598" v="126" actId="1076"/>
          <ac:spMkLst>
            <pc:docMk/>
            <pc:sldMk cId="537264791" sldId="433"/>
            <ac:spMk id="8" creationId="{BA83C72A-B764-4119-BA3A-8B001ECB5CB7}"/>
          </ac:spMkLst>
        </pc:spChg>
        <pc:spChg chg="del">
          <ac:chgData name="DELLA LUNGA GIOVANNI (MPSCS-06940)" userId="662338e2-92da-42fd-9d73-0180bd98f5cd" providerId="ADAL" clId="{5372AD8A-3E01-482E-888C-B9CB4E2E6B19}" dt="2022-09-30T14:03:21.050" v="111" actId="478"/>
          <ac:spMkLst>
            <pc:docMk/>
            <pc:sldMk cId="537264791" sldId="433"/>
            <ac:spMk id="10" creationId="{172EB3EF-E058-406C-B4B0-072831A5A67E}"/>
          </ac:spMkLst>
        </pc:spChg>
        <pc:spChg chg="add mod">
          <ac:chgData name="DELLA LUNGA GIOVANNI (MPSCS-06940)" userId="662338e2-92da-42fd-9d73-0180bd98f5cd" providerId="ADAL" clId="{5372AD8A-3E01-482E-888C-B9CB4E2E6B19}" dt="2022-09-30T14:06:47.237" v="142" actId="2711"/>
          <ac:spMkLst>
            <pc:docMk/>
            <pc:sldMk cId="537264791" sldId="433"/>
            <ac:spMk id="11" creationId="{EB047901-B4EC-4491-AB0E-75E5B8E88394}"/>
          </ac:spMkLst>
        </pc:spChg>
        <pc:picChg chg="add mod">
          <ac:chgData name="DELLA LUNGA GIOVANNI (MPSCS-06940)" userId="662338e2-92da-42fd-9d73-0180bd98f5cd" providerId="ADAL" clId="{5372AD8A-3E01-482E-888C-B9CB4E2E6B19}" dt="2022-09-30T14:03:54.479" v="118" actId="1076"/>
          <ac:picMkLst>
            <pc:docMk/>
            <pc:sldMk cId="537264791" sldId="433"/>
            <ac:picMk id="4" creationId="{9CD83730-5725-44C3-8752-44465A7AC741}"/>
          </ac:picMkLst>
        </pc:picChg>
        <pc:picChg chg="add mod">
          <ac:chgData name="DELLA LUNGA GIOVANNI (MPSCS-06940)" userId="662338e2-92da-42fd-9d73-0180bd98f5cd" providerId="ADAL" clId="{5372AD8A-3E01-482E-888C-B9CB4E2E6B19}" dt="2022-09-30T14:05:07.500" v="123" actId="1076"/>
          <ac:picMkLst>
            <pc:docMk/>
            <pc:sldMk cId="537264791" sldId="433"/>
            <ac:picMk id="5" creationId="{3063730A-8219-473E-B95B-E32789C8548B}"/>
          </ac:picMkLst>
        </pc:picChg>
        <pc:picChg chg="add mod">
          <ac:chgData name="DELLA LUNGA GIOVANNI (MPSCS-06940)" userId="662338e2-92da-42fd-9d73-0180bd98f5cd" providerId="ADAL" clId="{5372AD8A-3E01-482E-888C-B9CB4E2E6B19}" dt="2022-09-30T14:04:14.669" v="121" actId="1076"/>
          <ac:picMkLst>
            <pc:docMk/>
            <pc:sldMk cId="537264791" sldId="433"/>
            <ac:picMk id="9" creationId="{C4F829C7-ED48-4C7D-A7C7-026DDFBC52A9}"/>
          </ac:picMkLst>
        </pc:picChg>
        <pc:picChg chg="del mod">
          <ac:chgData name="DELLA LUNGA GIOVANNI (MPSCS-06940)" userId="662338e2-92da-42fd-9d73-0180bd98f5cd" providerId="ADAL" clId="{5372AD8A-3E01-482E-888C-B9CB4E2E6B19}" dt="2022-09-30T14:03:17.496" v="110" actId="478"/>
          <ac:picMkLst>
            <pc:docMk/>
            <pc:sldMk cId="537264791" sldId="433"/>
            <ac:picMk id="8194" creationId="{86A841CF-3FF8-DF4D-B22A-C3077C889905}"/>
          </ac:picMkLst>
        </pc:picChg>
        <pc:picChg chg="del">
          <ac:chgData name="DELLA LUNGA GIOVANNI (MPSCS-06940)" userId="662338e2-92da-42fd-9d73-0180bd98f5cd" providerId="ADAL" clId="{5372AD8A-3E01-482E-888C-B9CB4E2E6B19}" dt="2022-09-30T14:03:07.674" v="107" actId="478"/>
          <ac:picMkLst>
            <pc:docMk/>
            <pc:sldMk cId="537264791" sldId="433"/>
            <ac:picMk id="8196" creationId="{24DF9562-4593-D84F-B5B6-532BDC97612C}"/>
          </ac:picMkLst>
        </pc:picChg>
      </pc:sldChg>
      <pc:sldChg chg="add del">
        <pc:chgData name="DELLA LUNGA GIOVANNI (MPSCS-06940)" userId="662338e2-92da-42fd-9d73-0180bd98f5cd" providerId="ADAL" clId="{5372AD8A-3E01-482E-888C-B9CB4E2E6B19}" dt="2022-09-30T14:03:28.440" v="114"/>
        <pc:sldMkLst>
          <pc:docMk/>
          <pc:sldMk cId="1067119061" sldId="434"/>
        </pc:sldMkLst>
      </pc:sldChg>
      <pc:sldChg chg="add">
        <pc:chgData name="DELLA LUNGA GIOVANNI (MPSCS-06940)" userId="662338e2-92da-42fd-9d73-0180bd98f5cd" providerId="ADAL" clId="{5372AD8A-3E01-482E-888C-B9CB4E2E6B19}" dt="2022-09-30T14:20:37.964" v="188"/>
        <pc:sldMkLst>
          <pc:docMk/>
          <pc:sldMk cId="1445365494" sldId="434"/>
        </pc:sldMkLst>
      </pc:sldChg>
    </pc:docChg>
  </pc:docChgLst>
  <pc:docChgLst>
    <pc:chgData name="DELLA LUNGA GIOVANNI (MPSCS-06940)" userId="662338e2-92da-42fd-9d73-0180bd98f5cd" providerId="ADAL" clId="{5A304C99-D8BA-4D6E-A677-B07C2773E963}"/>
    <pc:docChg chg="undo custSel addSld delSld modSld">
      <pc:chgData name="DELLA LUNGA GIOVANNI (MPSCS-06940)" userId="662338e2-92da-42fd-9d73-0180bd98f5cd" providerId="ADAL" clId="{5A304C99-D8BA-4D6E-A677-B07C2773E963}" dt="2022-09-27T15:18:35.350" v="423" actId="26606"/>
      <pc:docMkLst>
        <pc:docMk/>
      </pc:docMkLst>
      <pc:sldChg chg="modSp mod">
        <pc:chgData name="DELLA LUNGA GIOVANNI (MPSCS-06940)" userId="662338e2-92da-42fd-9d73-0180bd98f5cd" providerId="ADAL" clId="{5A304C99-D8BA-4D6E-A677-B07C2773E963}" dt="2022-09-27T13:11:31.250" v="59" actId="1035"/>
        <pc:sldMkLst>
          <pc:docMk/>
          <pc:sldMk cId="560021826" sldId="317"/>
        </pc:sldMkLst>
        <pc:spChg chg="mod">
          <ac:chgData name="DELLA LUNGA GIOVANNI (MPSCS-06940)" userId="662338e2-92da-42fd-9d73-0180bd98f5cd" providerId="ADAL" clId="{5A304C99-D8BA-4D6E-A677-B07C2773E963}" dt="2022-09-27T13:11:31.250" v="59" actId="1035"/>
          <ac:spMkLst>
            <pc:docMk/>
            <pc:sldMk cId="560021826" sldId="317"/>
            <ac:spMk id="15" creationId="{40F1DF5B-353A-4270-8C10-6A1509441174}"/>
          </ac:spMkLst>
        </pc:spChg>
      </pc:sldChg>
      <pc:sldChg chg="delSp modSp mod">
        <pc:chgData name="DELLA LUNGA GIOVANNI (MPSCS-06940)" userId="662338e2-92da-42fd-9d73-0180bd98f5cd" providerId="ADAL" clId="{5A304C99-D8BA-4D6E-A677-B07C2773E963}" dt="2022-09-27T13:39:50.087" v="190" actId="20577"/>
        <pc:sldMkLst>
          <pc:docMk/>
          <pc:sldMk cId="3521561301" sldId="321"/>
        </pc:sldMkLst>
        <pc:spChg chg="del">
          <ac:chgData name="DELLA LUNGA GIOVANNI (MPSCS-06940)" userId="662338e2-92da-42fd-9d73-0180bd98f5cd" providerId="ADAL" clId="{5A304C99-D8BA-4D6E-A677-B07C2773E963}" dt="2022-09-27T13:12:53.942" v="113" actId="478"/>
          <ac:spMkLst>
            <pc:docMk/>
            <pc:sldMk cId="3521561301" sldId="321"/>
            <ac:spMk id="4" creationId="{0C329F70-04F7-4C70-BCF8-D4371F54EF2F}"/>
          </ac:spMkLst>
        </pc:spChg>
        <pc:spChg chg="del">
          <ac:chgData name="DELLA LUNGA GIOVANNI (MPSCS-06940)" userId="662338e2-92da-42fd-9d73-0180bd98f5cd" providerId="ADAL" clId="{5A304C99-D8BA-4D6E-A677-B07C2773E963}" dt="2022-09-27T13:12:53.942" v="113" actId="478"/>
          <ac:spMkLst>
            <pc:docMk/>
            <pc:sldMk cId="3521561301" sldId="321"/>
            <ac:spMk id="5" creationId="{06A3302E-502D-4151-81C9-5FD6AF9596D6}"/>
          </ac:spMkLst>
        </pc:spChg>
        <pc:spChg chg="del">
          <ac:chgData name="DELLA LUNGA GIOVANNI (MPSCS-06940)" userId="662338e2-92da-42fd-9d73-0180bd98f5cd" providerId="ADAL" clId="{5A304C99-D8BA-4D6E-A677-B07C2773E963}" dt="2022-09-27T13:12:53.942" v="113" actId="478"/>
          <ac:spMkLst>
            <pc:docMk/>
            <pc:sldMk cId="3521561301" sldId="321"/>
            <ac:spMk id="6" creationId="{9ED907F8-C614-4D59-A03F-BF9CD5E35703}"/>
          </ac:spMkLst>
        </pc:spChg>
        <pc:spChg chg="mod">
          <ac:chgData name="DELLA LUNGA GIOVANNI (MPSCS-06940)" userId="662338e2-92da-42fd-9d73-0180bd98f5cd" providerId="ADAL" clId="{5A304C99-D8BA-4D6E-A677-B07C2773E963}" dt="2022-09-27T13:39:50.087" v="190" actId="20577"/>
          <ac:spMkLst>
            <pc:docMk/>
            <pc:sldMk cId="3521561301" sldId="321"/>
            <ac:spMk id="11" creationId="{581E8936-2270-47FE-94A4-398CB123EF90}"/>
          </ac:spMkLst>
        </pc:spChg>
      </pc:sldChg>
      <pc:sldChg chg="addSp delSp modSp mod">
        <pc:chgData name="DELLA LUNGA GIOVANNI (MPSCS-06940)" userId="662338e2-92da-42fd-9d73-0180bd98f5cd" providerId="ADAL" clId="{5A304C99-D8BA-4D6E-A677-B07C2773E963}" dt="2022-09-27T13:44:39.401" v="204" actId="962"/>
        <pc:sldMkLst>
          <pc:docMk/>
          <pc:sldMk cId="2158886557" sldId="384"/>
        </pc:sldMkLst>
        <pc:spChg chg="add del mod">
          <ac:chgData name="DELLA LUNGA GIOVANNI (MPSCS-06940)" userId="662338e2-92da-42fd-9d73-0180bd98f5cd" providerId="ADAL" clId="{5A304C99-D8BA-4D6E-A677-B07C2773E963}" dt="2022-09-27T13:44:06.994" v="198" actId="931"/>
          <ac:spMkLst>
            <pc:docMk/>
            <pc:sldMk cId="2158886557" sldId="384"/>
            <ac:spMk id="3" creationId="{1FB64252-9908-4AB1-89BE-DAB1FB09A073}"/>
          </ac:spMkLst>
        </pc:spChg>
        <pc:spChg chg="del">
          <ac:chgData name="DELLA LUNGA GIOVANNI (MPSCS-06940)" userId="662338e2-92da-42fd-9d73-0180bd98f5cd" providerId="ADAL" clId="{5A304C99-D8BA-4D6E-A677-B07C2773E963}" dt="2022-09-27T13:40:49.254" v="192" actId="478"/>
          <ac:spMkLst>
            <pc:docMk/>
            <pc:sldMk cId="2158886557" sldId="384"/>
            <ac:spMk id="4" creationId="{0C329F70-04F7-4C70-BCF8-D4371F54EF2F}"/>
          </ac:spMkLst>
        </pc:spChg>
        <pc:spChg chg="del">
          <ac:chgData name="DELLA LUNGA GIOVANNI (MPSCS-06940)" userId="662338e2-92da-42fd-9d73-0180bd98f5cd" providerId="ADAL" clId="{5A304C99-D8BA-4D6E-A677-B07C2773E963}" dt="2022-09-27T13:40:49.254" v="192" actId="478"/>
          <ac:spMkLst>
            <pc:docMk/>
            <pc:sldMk cId="2158886557" sldId="384"/>
            <ac:spMk id="5" creationId="{06A3302E-502D-4151-81C9-5FD6AF9596D6}"/>
          </ac:spMkLst>
        </pc:spChg>
        <pc:spChg chg="del">
          <ac:chgData name="DELLA LUNGA GIOVANNI (MPSCS-06940)" userId="662338e2-92da-42fd-9d73-0180bd98f5cd" providerId="ADAL" clId="{5A304C99-D8BA-4D6E-A677-B07C2773E963}" dt="2022-09-27T13:40:49.254" v="192" actId="478"/>
          <ac:spMkLst>
            <pc:docMk/>
            <pc:sldMk cId="2158886557" sldId="384"/>
            <ac:spMk id="6" creationId="{9ED907F8-C614-4D59-A03F-BF9CD5E35703}"/>
          </ac:spMkLst>
        </pc:spChg>
        <pc:spChg chg="add del mod">
          <ac:chgData name="DELLA LUNGA GIOVANNI (MPSCS-06940)" userId="662338e2-92da-42fd-9d73-0180bd98f5cd" providerId="ADAL" clId="{5A304C99-D8BA-4D6E-A677-B07C2773E963}" dt="2022-09-27T13:43:15.918" v="197" actId="931"/>
          <ac:spMkLst>
            <pc:docMk/>
            <pc:sldMk cId="2158886557" sldId="384"/>
            <ac:spMk id="8" creationId="{BB4F9364-1170-49C6-9EDF-30D7D8D3A855}"/>
          </ac:spMkLst>
        </pc:spChg>
        <pc:spChg chg="add del mod">
          <ac:chgData name="DELLA LUNGA GIOVANNI (MPSCS-06940)" userId="662338e2-92da-42fd-9d73-0180bd98f5cd" providerId="ADAL" clId="{5A304C99-D8BA-4D6E-A677-B07C2773E963}" dt="2022-09-27T13:44:37.631" v="202" actId="931"/>
          <ac:spMkLst>
            <pc:docMk/>
            <pc:sldMk cId="2158886557" sldId="384"/>
            <ac:spMk id="16" creationId="{B84A77CA-F7E6-45E4-A2D0-2A43F8C970A3}"/>
          </ac:spMkLst>
        </pc:spChg>
        <pc:picChg chg="add mod">
          <ac:chgData name="DELLA LUNGA GIOVANNI (MPSCS-06940)" userId="662338e2-92da-42fd-9d73-0180bd98f5cd" providerId="ADAL" clId="{5A304C99-D8BA-4D6E-A677-B07C2773E963}" dt="2022-09-27T13:43:15.918" v="197" actId="931"/>
          <ac:picMkLst>
            <pc:docMk/>
            <pc:sldMk cId="2158886557" sldId="384"/>
            <ac:picMk id="10" creationId="{1C0FEE40-3E37-43D5-B1C6-F3F5D030DD78}"/>
          </ac:picMkLst>
        </pc:picChg>
        <pc:picChg chg="add mod">
          <ac:chgData name="DELLA LUNGA GIOVANNI (MPSCS-06940)" userId="662338e2-92da-42fd-9d73-0180bd98f5cd" providerId="ADAL" clId="{5A304C99-D8BA-4D6E-A677-B07C2773E963}" dt="2022-09-27T13:44:08.204" v="200" actId="962"/>
          <ac:picMkLst>
            <pc:docMk/>
            <pc:sldMk cId="2158886557" sldId="384"/>
            <ac:picMk id="14" creationId="{686910F2-5F89-45FF-A535-B7CF08B95B89}"/>
          </ac:picMkLst>
        </pc:picChg>
        <pc:picChg chg="del">
          <ac:chgData name="DELLA LUNGA GIOVANNI (MPSCS-06940)" userId="662338e2-92da-42fd-9d73-0180bd98f5cd" providerId="ADAL" clId="{5A304C99-D8BA-4D6E-A677-B07C2773E963}" dt="2022-09-27T13:41:22.534" v="195" actId="478"/>
          <ac:picMkLst>
            <pc:docMk/>
            <pc:sldMk cId="2158886557" sldId="384"/>
            <ac:picMk id="18" creationId="{E2536017-F539-430C-A901-70AB81CA612A}"/>
          </ac:picMkLst>
        </pc:picChg>
        <pc:picChg chg="add mod">
          <ac:chgData name="DELLA LUNGA GIOVANNI (MPSCS-06940)" userId="662338e2-92da-42fd-9d73-0180bd98f5cd" providerId="ADAL" clId="{5A304C99-D8BA-4D6E-A677-B07C2773E963}" dt="2022-09-27T13:44:39.401" v="204" actId="962"/>
          <ac:picMkLst>
            <pc:docMk/>
            <pc:sldMk cId="2158886557" sldId="384"/>
            <ac:picMk id="19" creationId="{8E8D8B8F-AABE-46C7-95B8-9D7B50E5137E}"/>
          </ac:picMkLst>
        </pc:picChg>
        <pc:picChg chg="del">
          <ac:chgData name="DELLA LUNGA GIOVANNI (MPSCS-06940)" userId="662338e2-92da-42fd-9d73-0180bd98f5cd" providerId="ADAL" clId="{5A304C99-D8BA-4D6E-A677-B07C2773E963}" dt="2022-09-27T13:41:25.609" v="196" actId="478"/>
          <ac:picMkLst>
            <pc:docMk/>
            <pc:sldMk cId="2158886557" sldId="384"/>
            <ac:picMk id="23" creationId="{2B3C4F95-A0FA-45D9-BF43-1C398F65B891}"/>
          </ac:picMkLst>
        </pc:picChg>
        <pc:picChg chg="del">
          <ac:chgData name="DELLA LUNGA GIOVANNI (MPSCS-06940)" userId="662338e2-92da-42fd-9d73-0180bd98f5cd" providerId="ADAL" clId="{5A304C99-D8BA-4D6E-A677-B07C2773E963}" dt="2022-09-27T13:44:16.879" v="201" actId="478"/>
          <ac:picMkLst>
            <pc:docMk/>
            <pc:sldMk cId="2158886557" sldId="384"/>
            <ac:picMk id="25" creationId="{B7353C46-ACC1-4078-85C2-26B57B0E58B7}"/>
          </ac:picMkLst>
        </pc:picChg>
      </pc:sldChg>
      <pc:sldChg chg="add">
        <pc:chgData name="DELLA LUNGA GIOVANNI (MPSCS-06940)" userId="662338e2-92da-42fd-9d73-0180bd98f5cd" providerId="ADAL" clId="{5A304C99-D8BA-4D6E-A677-B07C2773E963}" dt="2022-09-27T13:40:59.528" v="194"/>
        <pc:sldMkLst>
          <pc:docMk/>
          <pc:sldMk cId="1491786118" sldId="389"/>
        </pc:sldMkLst>
      </pc:sldChg>
      <pc:sldChg chg="delSp del mod">
        <pc:chgData name="DELLA LUNGA GIOVANNI (MPSCS-06940)" userId="662338e2-92da-42fd-9d73-0180bd98f5cd" providerId="ADAL" clId="{5A304C99-D8BA-4D6E-A677-B07C2773E963}" dt="2022-09-27T13:40:53.792" v="193" actId="2696"/>
        <pc:sldMkLst>
          <pc:docMk/>
          <pc:sldMk cId="2313234867" sldId="389"/>
        </pc:sldMkLst>
        <pc:spChg chg="del">
          <ac:chgData name="DELLA LUNGA GIOVANNI (MPSCS-06940)" userId="662338e2-92da-42fd-9d73-0180bd98f5cd" providerId="ADAL" clId="{5A304C99-D8BA-4D6E-A677-B07C2773E963}" dt="2022-09-27T13:40:24.546" v="191" actId="478"/>
          <ac:spMkLst>
            <pc:docMk/>
            <pc:sldMk cId="2313234867" sldId="389"/>
            <ac:spMk id="13" creationId="{915FE2C5-E66A-4405-B19E-2C5C546C98E4}"/>
          </ac:spMkLst>
        </pc:spChg>
        <pc:spChg chg="del">
          <ac:chgData name="DELLA LUNGA GIOVANNI (MPSCS-06940)" userId="662338e2-92da-42fd-9d73-0180bd98f5cd" providerId="ADAL" clId="{5A304C99-D8BA-4D6E-A677-B07C2773E963}" dt="2022-09-27T13:40:24.546" v="191" actId="478"/>
          <ac:spMkLst>
            <pc:docMk/>
            <pc:sldMk cId="2313234867" sldId="389"/>
            <ac:spMk id="14" creationId="{B01DF4D0-78BC-4C8C-9570-26F0B225433A}"/>
          </ac:spMkLst>
        </pc:spChg>
        <pc:spChg chg="del">
          <ac:chgData name="DELLA LUNGA GIOVANNI (MPSCS-06940)" userId="662338e2-92da-42fd-9d73-0180bd98f5cd" providerId="ADAL" clId="{5A304C99-D8BA-4D6E-A677-B07C2773E963}" dt="2022-09-27T13:40:24.546" v="191" actId="478"/>
          <ac:spMkLst>
            <pc:docMk/>
            <pc:sldMk cId="2313234867" sldId="389"/>
            <ac:spMk id="15" creationId="{3B199C97-F175-437D-8311-DB662925C063}"/>
          </ac:spMkLst>
        </pc:spChg>
      </pc:sldChg>
      <pc:sldChg chg="delSp mod">
        <pc:chgData name="DELLA LUNGA GIOVANNI (MPSCS-06940)" userId="662338e2-92da-42fd-9d73-0180bd98f5cd" providerId="ADAL" clId="{5A304C99-D8BA-4D6E-A677-B07C2773E963}" dt="2022-09-27T13:13:10.880" v="114" actId="478"/>
        <pc:sldMkLst>
          <pc:docMk/>
          <pc:sldMk cId="3247798845" sldId="391"/>
        </pc:sldMkLst>
        <pc:spChg chg="del">
          <ac:chgData name="DELLA LUNGA GIOVANNI (MPSCS-06940)" userId="662338e2-92da-42fd-9d73-0180bd98f5cd" providerId="ADAL" clId="{5A304C99-D8BA-4D6E-A677-B07C2773E963}" dt="2022-09-27T13:13:10.880" v="114" actId="478"/>
          <ac:spMkLst>
            <pc:docMk/>
            <pc:sldMk cId="3247798845" sldId="391"/>
            <ac:spMk id="4" creationId="{7823E305-6365-4345-8BD1-4A31C61D96CB}"/>
          </ac:spMkLst>
        </pc:spChg>
        <pc:spChg chg="del">
          <ac:chgData name="DELLA LUNGA GIOVANNI (MPSCS-06940)" userId="662338e2-92da-42fd-9d73-0180bd98f5cd" providerId="ADAL" clId="{5A304C99-D8BA-4D6E-A677-B07C2773E963}" dt="2022-09-27T13:13:10.880" v="114" actId="478"/>
          <ac:spMkLst>
            <pc:docMk/>
            <pc:sldMk cId="3247798845" sldId="391"/>
            <ac:spMk id="5" creationId="{0B37A3FF-ED32-4C4A-A21F-848A3BF6F896}"/>
          </ac:spMkLst>
        </pc:spChg>
        <pc:spChg chg="del">
          <ac:chgData name="DELLA LUNGA GIOVANNI (MPSCS-06940)" userId="662338e2-92da-42fd-9d73-0180bd98f5cd" providerId="ADAL" clId="{5A304C99-D8BA-4D6E-A677-B07C2773E963}" dt="2022-09-27T13:13:10.880" v="114" actId="478"/>
          <ac:spMkLst>
            <pc:docMk/>
            <pc:sldMk cId="3247798845" sldId="391"/>
            <ac:spMk id="6" creationId="{36E60F23-FB58-4EF8-82FD-E86CED25FDD4}"/>
          </ac:spMkLst>
        </pc:spChg>
      </pc:sldChg>
      <pc:sldChg chg="del">
        <pc:chgData name="DELLA LUNGA GIOVANNI (MPSCS-06940)" userId="662338e2-92da-42fd-9d73-0180bd98f5cd" providerId="ADAL" clId="{5A304C99-D8BA-4D6E-A677-B07C2773E963}" dt="2022-09-27T13:12:44.359" v="112" actId="47"/>
        <pc:sldMkLst>
          <pc:docMk/>
          <pc:sldMk cId="1755586730" sldId="392"/>
        </pc:sldMkLst>
      </pc:sldChg>
      <pc:sldChg chg="modSp mod">
        <pc:chgData name="DELLA LUNGA GIOVANNI (MPSCS-06940)" userId="662338e2-92da-42fd-9d73-0180bd98f5cd" providerId="ADAL" clId="{5A304C99-D8BA-4D6E-A677-B07C2773E963}" dt="2022-09-27T13:11:40.385" v="82" actId="1035"/>
        <pc:sldMkLst>
          <pc:docMk/>
          <pc:sldMk cId="871650191" sldId="393"/>
        </pc:sldMkLst>
        <pc:spChg chg="mod">
          <ac:chgData name="DELLA LUNGA GIOVANNI (MPSCS-06940)" userId="662338e2-92da-42fd-9d73-0180bd98f5cd" providerId="ADAL" clId="{5A304C99-D8BA-4D6E-A677-B07C2773E963}" dt="2022-09-27T13:11:40.385" v="82" actId="1035"/>
          <ac:spMkLst>
            <pc:docMk/>
            <pc:sldMk cId="871650191" sldId="393"/>
            <ac:spMk id="22" creationId="{4B00454A-79E5-402A-A9DD-B3D90A6599D3}"/>
          </ac:spMkLst>
        </pc:spChg>
      </pc:sldChg>
      <pc:sldChg chg="addSp delSp modSp new mod">
        <pc:chgData name="DELLA LUNGA GIOVANNI (MPSCS-06940)" userId="662338e2-92da-42fd-9d73-0180bd98f5cd" providerId="ADAL" clId="{5A304C99-D8BA-4D6E-A677-B07C2773E963}" dt="2022-09-27T13:15:51.261" v="121"/>
        <pc:sldMkLst>
          <pc:docMk/>
          <pc:sldMk cId="1849845641" sldId="395"/>
        </pc:sldMkLst>
        <pc:spChg chg="del">
          <ac:chgData name="DELLA LUNGA GIOVANNI (MPSCS-06940)" userId="662338e2-92da-42fd-9d73-0180bd98f5cd" providerId="ADAL" clId="{5A304C99-D8BA-4D6E-A677-B07C2773E963}" dt="2022-09-27T13:07:18.630" v="3" actId="931"/>
          <ac:spMkLst>
            <pc:docMk/>
            <pc:sldMk cId="1849845641" sldId="395"/>
            <ac:spMk id="2" creationId="{5AF3F0D3-AECD-4AB4-A64F-1B283709B735}"/>
          </ac:spMkLst>
        </pc:spChg>
        <pc:spChg chg="del">
          <ac:chgData name="DELLA LUNGA GIOVANNI (MPSCS-06940)" userId="662338e2-92da-42fd-9d73-0180bd98f5cd" providerId="ADAL" clId="{5A304C99-D8BA-4D6E-A677-B07C2773E963}" dt="2022-09-27T13:04:20.071" v="1" actId="478"/>
          <ac:spMkLst>
            <pc:docMk/>
            <pc:sldMk cId="1849845641" sldId="395"/>
            <ac:spMk id="6" creationId="{8436C951-FF63-4529-B19D-564598D7C33E}"/>
          </ac:spMkLst>
        </pc:spChg>
        <pc:spChg chg="del">
          <ac:chgData name="DELLA LUNGA GIOVANNI (MPSCS-06940)" userId="662338e2-92da-42fd-9d73-0180bd98f5cd" providerId="ADAL" clId="{5A304C99-D8BA-4D6E-A677-B07C2773E963}" dt="2022-09-27T13:04:24.834" v="2" actId="478"/>
          <ac:spMkLst>
            <pc:docMk/>
            <pc:sldMk cId="1849845641" sldId="395"/>
            <ac:spMk id="7" creationId="{D0B247C7-23A3-433F-ACF9-15D75817EB8E}"/>
          </ac:spMkLst>
        </pc:spChg>
        <pc:spChg chg="add del mod">
          <ac:chgData name="DELLA LUNGA GIOVANNI (MPSCS-06940)" userId="662338e2-92da-42fd-9d73-0180bd98f5cd" providerId="ADAL" clId="{5A304C99-D8BA-4D6E-A677-B07C2773E963}" dt="2022-09-27T13:08:53.255" v="5" actId="931"/>
          <ac:spMkLst>
            <pc:docMk/>
            <pc:sldMk cId="1849845641" sldId="395"/>
            <ac:spMk id="11" creationId="{981DF090-FC4C-4E7A-A6BD-8FCDFCF2ECD0}"/>
          </ac:spMkLst>
        </pc:spChg>
        <pc:spChg chg="add del mod">
          <ac:chgData name="DELLA LUNGA GIOVANNI (MPSCS-06940)" userId="662338e2-92da-42fd-9d73-0180bd98f5cd" providerId="ADAL" clId="{5A304C99-D8BA-4D6E-A677-B07C2773E963}" dt="2022-09-27T13:09:47.055" v="9" actId="931"/>
          <ac:spMkLst>
            <pc:docMk/>
            <pc:sldMk cId="1849845641" sldId="395"/>
            <ac:spMk id="15" creationId="{A6EE223D-0D63-4FEE-B24E-CE1B1C53A6A0}"/>
          </ac:spMkLst>
        </pc:spChg>
        <pc:spChg chg="add mod">
          <ac:chgData name="DELLA LUNGA GIOVANNI (MPSCS-06940)" userId="662338e2-92da-42fd-9d73-0180bd98f5cd" providerId="ADAL" clId="{5A304C99-D8BA-4D6E-A677-B07C2773E963}" dt="2022-09-27T13:11:58.481" v="111" actId="1038"/>
          <ac:spMkLst>
            <pc:docMk/>
            <pc:sldMk cId="1849845641" sldId="395"/>
            <ac:spMk id="18" creationId="{EA814711-8793-4DDB-BE98-DAA7DDBFBF4A}"/>
          </ac:spMkLst>
        </pc:spChg>
        <pc:spChg chg="add del mod">
          <ac:chgData name="DELLA LUNGA GIOVANNI (MPSCS-06940)" userId="662338e2-92da-42fd-9d73-0180bd98f5cd" providerId="ADAL" clId="{5A304C99-D8BA-4D6E-A677-B07C2773E963}" dt="2022-09-27T13:15:51.261" v="121"/>
          <ac:spMkLst>
            <pc:docMk/>
            <pc:sldMk cId="1849845641" sldId="395"/>
            <ac:spMk id="19" creationId="{20F39A25-E66C-412D-91E9-CF047D0DE1D6}"/>
          </ac:spMkLst>
        </pc:spChg>
        <pc:picChg chg="add del mod">
          <ac:chgData name="DELLA LUNGA GIOVANNI (MPSCS-06940)" userId="662338e2-92da-42fd-9d73-0180bd98f5cd" providerId="ADAL" clId="{5A304C99-D8BA-4D6E-A677-B07C2773E963}" dt="2022-09-27T13:07:25.200" v="4" actId="478"/>
          <ac:picMkLst>
            <pc:docMk/>
            <pc:sldMk cId="1849845641" sldId="395"/>
            <ac:picMk id="9" creationId="{42AEAFC7-640C-4D8B-BFA6-A2828CA39F11}"/>
          </ac:picMkLst>
        </pc:picChg>
        <pc:picChg chg="add del mod">
          <ac:chgData name="DELLA LUNGA GIOVANNI (MPSCS-06940)" userId="662338e2-92da-42fd-9d73-0180bd98f5cd" providerId="ADAL" clId="{5A304C99-D8BA-4D6E-A677-B07C2773E963}" dt="2022-09-27T13:09:17.922" v="8" actId="478"/>
          <ac:picMkLst>
            <pc:docMk/>
            <pc:sldMk cId="1849845641" sldId="395"/>
            <ac:picMk id="13" creationId="{1C64FA89-2D68-4A82-8DC8-7EFB4ABEA3C7}"/>
          </ac:picMkLst>
        </pc:picChg>
        <pc:picChg chg="add mod">
          <ac:chgData name="DELLA LUNGA GIOVANNI (MPSCS-06940)" userId="662338e2-92da-42fd-9d73-0180bd98f5cd" providerId="ADAL" clId="{5A304C99-D8BA-4D6E-A677-B07C2773E963}" dt="2022-09-27T13:09:50.144" v="11" actId="962"/>
          <ac:picMkLst>
            <pc:docMk/>
            <pc:sldMk cId="1849845641" sldId="395"/>
            <ac:picMk id="17" creationId="{CEF21FBD-B7A9-4784-AF28-4B7B88CB451B}"/>
          </ac:picMkLst>
        </pc:picChg>
      </pc:sldChg>
      <pc:sldChg chg="addSp delSp modSp new mod">
        <pc:chgData name="DELLA LUNGA GIOVANNI (MPSCS-06940)" userId="662338e2-92da-42fd-9d73-0180bd98f5cd" providerId="ADAL" clId="{5A304C99-D8BA-4D6E-A677-B07C2773E963}" dt="2022-09-27T13:34:45.444" v="154" actId="1076"/>
        <pc:sldMkLst>
          <pc:docMk/>
          <pc:sldMk cId="2354529739" sldId="396"/>
        </pc:sldMkLst>
        <pc:spChg chg="del">
          <ac:chgData name="DELLA LUNGA GIOVANNI (MPSCS-06940)" userId="662338e2-92da-42fd-9d73-0180bd98f5cd" providerId="ADAL" clId="{5A304C99-D8BA-4D6E-A677-B07C2773E963}" dt="2022-09-27T13:27:35.187" v="124" actId="931"/>
          <ac:spMkLst>
            <pc:docMk/>
            <pc:sldMk cId="2354529739" sldId="396"/>
            <ac:spMk id="2" creationId="{7375D0CF-7C78-42BF-BD88-5D53A221CBEE}"/>
          </ac:spMkLst>
        </pc:spChg>
        <pc:spChg chg="mod">
          <ac:chgData name="DELLA LUNGA GIOVANNI (MPSCS-06940)" userId="662338e2-92da-42fd-9d73-0180bd98f5cd" providerId="ADAL" clId="{5A304C99-D8BA-4D6E-A677-B07C2773E963}" dt="2022-09-27T13:32:49.731" v="127" actId="26606"/>
          <ac:spMkLst>
            <pc:docMk/>
            <pc:sldMk cId="2354529739" sldId="396"/>
            <ac:spMk id="3" creationId="{A27CD45A-17BE-4F7F-89F5-672F4172627D}"/>
          </ac:spMkLst>
        </pc:spChg>
        <pc:spChg chg="mod">
          <ac:chgData name="DELLA LUNGA GIOVANNI (MPSCS-06940)" userId="662338e2-92da-42fd-9d73-0180bd98f5cd" providerId="ADAL" clId="{5A304C99-D8BA-4D6E-A677-B07C2773E963}" dt="2022-09-27T13:32:49.731" v="127" actId="26606"/>
          <ac:spMkLst>
            <pc:docMk/>
            <pc:sldMk cId="2354529739" sldId="396"/>
            <ac:spMk id="4" creationId="{4DF28892-AC21-46D7-9423-D0C28FF31C72}"/>
          </ac:spMkLst>
        </pc:spChg>
        <pc:spChg chg="mod">
          <ac:chgData name="DELLA LUNGA GIOVANNI (MPSCS-06940)" userId="662338e2-92da-42fd-9d73-0180bd98f5cd" providerId="ADAL" clId="{5A304C99-D8BA-4D6E-A677-B07C2773E963}" dt="2022-09-27T13:32:49.731" v="127" actId="26606"/>
          <ac:spMkLst>
            <pc:docMk/>
            <pc:sldMk cId="2354529739" sldId="396"/>
            <ac:spMk id="5" creationId="{530CF55B-848A-4D34-AA36-2936E1CFB452}"/>
          </ac:spMkLst>
        </pc:spChg>
        <pc:spChg chg="del">
          <ac:chgData name="DELLA LUNGA GIOVANNI (MPSCS-06940)" userId="662338e2-92da-42fd-9d73-0180bd98f5cd" providerId="ADAL" clId="{5A304C99-D8BA-4D6E-A677-B07C2773E963}" dt="2022-09-27T13:15:36.856" v="116" actId="478"/>
          <ac:spMkLst>
            <pc:docMk/>
            <pc:sldMk cId="2354529739" sldId="396"/>
            <ac:spMk id="6" creationId="{C175C853-819D-415E-A180-F65F760F72C6}"/>
          </ac:spMkLst>
        </pc:spChg>
        <pc:spChg chg="del">
          <ac:chgData name="DELLA LUNGA GIOVANNI (MPSCS-06940)" userId="662338e2-92da-42fd-9d73-0180bd98f5cd" providerId="ADAL" clId="{5A304C99-D8BA-4D6E-A677-B07C2773E963}" dt="2022-09-27T13:15:41.053" v="117" actId="478"/>
          <ac:spMkLst>
            <pc:docMk/>
            <pc:sldMk cId="2354529739" sldId="396"/>
            <ac:spMk id="7" creationId="{FC08EBAD-6F47-4D19-BFC0-B68231FE7D5E}"/>
          </ac:spMkLst>
        </pc:spChg>
        <pc:spChg chg="add del mod">
          <ac:chgData name="DELLA LUNGA GIOVANNI (MPSCS-06940)" userId="662338e2-92da-42fd-9d73-0180bd98f5cd" providerId="ADAL" clId="{5A304C99-D8BA-4D6E-A677-B07C2773E963}" dt="2022-09-27T13:32:46.726" v="126" actId="931"/>
          <ac:spMkLst>
            <pc:docMk/>
            <pc:sldMk cId="2354529739" sldId="396"/>
            <ac:spMk id="11" creationId="{AC965105-EE80-41BA-B206-C4D2B2E5A7E8}"/>
          </ac:spMkLst>
        </pc:spChg>
        <pc:spChg chg="add del mod">
          <ac:chgData name="DELLA LUNGA GIOVANNI (MPSCS-06940)" userId="662338e2-92da-42fd-9d73-0180bd98f5cd" providerId="ADAL" clId="{5A304C99-D8BA-4D6E-A677-B07C2773E963}" dt="2022-09-27T13:33:05.927" v="131" actId="931"/>
          <ac:spMkLst>
            <pc:docMk/>
            <pc:sldMk cId="2354529739" sldId="396"/>
            <ac:spMk id="15" creationId="{968F472D-6EA9-45EA-971B-1AD59EE04E03}"/>
          </ac:spMkLst>
        </pc:spChg>
        <pc:spChg chg="add">
          <ac:chgData name="DELLA LUNGA GIOVANNI (MPSCS-06940)" userId="662338e2-92da-42fd-9d73-0180bd98f5cd" providerId="ADAL" clId="{5A304C99-D8BA-4D6E-A677-B07C2773E963}" dt="2022-09-27T13:32:49.731" v="127" actId="26606"/>
          <ac:spMkLst>
            <pc:docMk/>
            <pc:sldMk cId="2354529739" sldId="396"/>
            <ac:spMk id="18" creationId="{CB6963B2-E371-2B6A-29CE-A6A4803B15C8}"/>
          </ac:spMkLst>
        </pc:spChg>
        <pc:spChg chg="add">
          <ac:chgData name="DELLA LUNGA GIOVANNI (MPSCS-06940)" userId="662338e2-92da-42fd-9d73-0180bd98f5cd" providerId="ADAL" clId="{5A304C99-D8BA-4D6E-A677-B07C2773E963}" dt="2022-09-27T13:32:49.731" v="127" actId="26606"/>
          <ac:spMkLst>
            <pc:docMk/>
            <pc:sldMk cId="2354529739" sldId="396"/>
            <ac:spMk id="20" creationId="{B19FAF3E-5EFF-51EE-BD37-14D6B2B2BC9E}"/>
          </ac:spMkLst>
        </pc:spChg>
        <pc:spChg chg="add mod">
          <ac:chgData name="DELLA LUNGA GIOVANNI (MPSCS-06940)" userId="662338e2-92da-42fd-9d73-0180bd98f5cd" providerId="ADAL" clId="{5A304C99-D8BA-4D6E-A677-B07C2773E963}" dt="2022-09-27T13:34:45.444" v="154" actId="1076"/>
          <ac:spMkLst>
            <pc:docMk/>
            <pc:sldMk cId="2354529739" sldId="396"/>
            <ac:spMk id="21" creationId="{F4059B27-85C5-4000-B30A-F852453FA5C5}"/>
          </ac:spMkLst>
        </pc:spChg>
        <pc:picChg chg="add del mod">
          <ac:chgData name="DELLA LUNGA GIOVANNI (MPSCS-06940)" userId="662338e2-92da-42fd-9d73-0180bd98f5cd" providerId="ADAL" clId="{5A304C99-D8BA-4D6E-A677-B07C2773E963}" dt="2022-09-27T13:27:42.497" v="125" actId="478"/>
          <ac:picMkLst>
            <pc:docMk/>
            <pc:sldMk cId="2354529739" sldId="396"/>
            <ac:picMk id="9" creationId="{F5568D6D-28B6-4760-91C7-7F7791E6439B}"/>
          </ac:picMkLst>
        </pc:picChg>
        <pc:picChg chg="add del mod ord">
          <ac:chgData name="DELLA LUNGA GIOVANNI (MPSCS-06940)" userId="662338e2-92da-42fd-9d73-0180bd98f5cd" providerId="ADAL" clId="{5A304C99-D8BA-4D6E-A677-B07C2773E963}" dt="2022-09-27T13:32:53.700" v="130" actId="478"/>
          <ac:picMkLst>
            <pc:docMk/>
            <pc:sldMk cId="2354529739" sldId="396"/>
            <ac:picMk id="13" creationId="{8300EA4F-AC7B-4B51-9CD5-23691966D435}"/>
          </ac:picMkLst>
        </pc:picChg>
        <pc:picChg chg="add mod">
          <ac:chgData name="DELLA LUNGA GIOVANNI (MPSCS-06940)" userId="662338e2-92da-42fd-9d73-0180bd98f5cd" providerId="ADAL" clId="{5A304C99-D8BA-4D6E-A677-B07C2773E963}" dt="2022-09-27T13:33:09.333" v="133" actId="962"/>
          <ac:picMkLst>
            <pc:docMk/>
            <pc:sldMk cId="2354529739" sldId="396"/>
            <ac:picMk id="17" creationId="{FA0E821F-2B04-4890-B3D8-3B6199614B54}"/>
          </ac:picMkLst>
        </pc:picChg>
      </pc:sldChg>
      <pc:sldChg chg="addSp delSp modSp add mod">
        <pc:chgData name="DELLA LUNGA GIOVANNI (MPSCS-06940)" userId="662338e2-92da-42fd-9d73-0180bd98f5cd" providerId="ADAL" clId="{5A304C99-D8BA-4D6E-A677-B07C2773E963}" dt="2022-09-27T13:36:39.161" v="163" actId="20577"/>
        <pc:sldMkLst>
          <pc:docMk/>
          <pc:sldMk cId="1585027133" sldId="397"/>
        </pc:sldMkLst>
        <pc:spChg chg="del">
          <ac:chgData name="DELLA LUNGA GIOVANNI (MPSCS-06940)" userId="662338e2-92da-42fd-9d73-0180bd98f5cd" providerId="ADAL" clId="{5A304C99-D8BA-4D6E-A677-B07C2773E963}" dt="2022-09-27T13:35:38.471" v="155" actId="931"/>
          <ac:spMkLst>
            <pc:docMk/>
            <pc:sldMk cId="1585027133" sldId="397"/>
            <ac:spMk id="2" creationId="{7375D0CF-7C78-42BF-BD88-5D53A221CBEE}"/>
          </ac:spMkLst>
        </pc:spChg>
        <pc:spChg chg="del">
          <ac:chgData name="DELLA LUNGA GIOVANNI (MPSCS-06940)" userId="662338e2-92da-42fd-9d73-0180bd98f5cd" providerId="ADAL" clId="{5A304C99-D8BA-4D6E-A677-B07C2773E963}" dt="2022-09-27T13:36:01.518" v="158" actId="478"/>
          <ac:spMkLst>
            <pc:docMk/>
            <pc:sldMk cId="1585027133" sldId="397"/>
            <ac:spMk id="3" creationId="{A27CD45A-17BE-4F7F-89F5-672F4172627D}"/>
          </ac:spMkLst>
        </pc:spChg>
        <pc:spChg chg="del">
          <ac:chgData name="DELLA LUNGA GIOVANNI (MPSCS-06940)" userId="662338e2-92da-42fd-9d73-0180bd98f5cd" providerId="ADAL" clId="{5A304C99-D8BA-4D6E-A677-B07C2773E963}" dt="2022-09-27T13:36:01.518" v="158" actId="478"/>
          <ac:spMkLst>
            <pc:docMk/>
            <pc:sldMk cId="1585027133" sldId="397"/>
            <ac:spMk id="4" creationId="{4DF28892-AC21-46D7-9423-D0C28FF31C72}"/>
          </ac:spMkLst>
        </pc:spChg>
        <pc:spChg chg="del">
          <ac:chgData name="DELLA LUNGA GIOVANNI (MPSCS-06940)" userId="662338e2-92da-42fd-9d73-0180bd98f5cd" providerId="ADAL" clId="{5A304C99-D8BA-4D6E-A677-B07C2773E963}" dt="2022-09-27T13:36:01.518" v="158" actId="478"/>
          <ac:spMkLst>
            <pc:docMk/>
            <pc:sldMk cId="1585027133" sldId="397"/>
            <ac:spMk id="5" creationId="{530CF55B-848A-4D34-AA36-2936E1CFB452}"/>
          </ac:spMkLst>
        </pc:spChg>
        <pc:spChg chg="add mod">
          <ac:chgData name="DELLA LUNGA GIOVANNI (MPSCS-06940)" userId="662338e2-92da-42fd-9d73-0180bd98f5cd" providerId="ADAL" clId="{5A304C99-D8BA-4D6E-A677-B07C2773E963}" dt="2022-09-27T13:36:39.161" v="163" actId="20577"/>
          <ac:spMkLst>
            <pc:docMk/>
            <pc:sldMk cId="1585027133" sldId="397"/>
            <ac:spMk id="8" creationId="{BF2D7EF8-3B9D-4FD0-8A6C-46195DBDF45D}"/>
          </ac:spMkLst>
        </pc:spChg>
        <pc:picChg chg="add mod">
          <ac:chgData name="DELLA LUNGA GIOVANNI (MPSCS-06940)" userId="662338e2-92da-42fd-9d73-0180bd98f5cd" providerId="ADAL" clId="{5A304C99-D8BA-4D6E-A677-B07C2773E963}" dt="2022-09-27T13:35:41.174" v="157" actId="962"/>
          <ac:picMkLst>
            <pc:docMk/>
            <pc:sldMk cId="1585027133" sldId="397"/>
            <ac:picMk id="7" creationId="{4E559C87-C3A5-4EE8-9617-E75333037E32}"/>
          </ac:picMkLst>
        </pc:picChg>
      </pc:sldChg>
      <pc:sldChg chg="addSp delSp modSp add mod">
        <pc:chgData name="DELLA LUNGA GIOVANNI (MPSCS-06940)" userId="662338e2-92da-42fd-9d73-0180bd98f5cd" providerId="ADAL" clId="{5A304C99-D8BA-4D6E-A677-B07C2773E963}" dt="2022-09-27T13:39:32.069" v="179" actId="207"/>
        <pc:sldMkLst>
          <pc:docMk/>
          <pc:sldMk cId="2195467185" sldId="398"/>
        </pc:sldMkLst>
        <pc:spChg chg="del">
          <ac:chgData name="DELLA LUNGA GIOVANNI (MPSCS-06940)" userId="662338e2-92da-42fd-9d73-0180bd98f5cd" providerId="ADAL" clId="{5A304C99-D8BA-4D6E-A677-B07C2773E963}" dt="2022-09-27T13:38:38.311" v="164" actId="931"/>
          <ac:spMkLst>
            <pc:docMk/>
            <pc:sldMk cId="2195467185" sldId="398"/>
            <ac:spMk id="2" creationId="{7375D0CF-7C78-42BF-BD88-5D53A221CBEE}"/>
          </ac:spMkLst>
        </pc:spChg>
        <pc:spChg chg="del">
          <ac:chgData name="DELLA LUNGA GIOVANNI (MPSCS-06940)" userId="662338e2-92da-42fd-9d73-0180bd98f5cd" providerId="ADAL" clId="{5A304C99-D8BA-4D6E-A677-B07C2773E963}" dt="2022-09-27T13:38:56.786" v="165" actId="478"/>
          <ac:spMkLst>
            <pc:docMk/>
            <pc:sldMk cId="2195467185" sldId="398"/>
            <ac:spMk id="3" creationId="{A27CD45A-17BE-4F7F-89F5-672F4172627D}"/>
          </ac:spMkLst>
        </pc:spChg>
        <pc:spChg chg="del">
          <ac:chgData name="DELLA LUNGA GIOVANNI (MPSCS-06940)" userId="662338e2-92da-42fd-9d73-0180bd98f5cd" providerId="ADAL" clId="{5A304C99-D8BA-4D6E-A677-B07C2773E963}" dt="2022-09-27T13:38:56.786" v="165" actId="478"/>
          <ac:spMkLst>
            <pc:docMk/>
            <pc:sldMk cId="2195467185" sldId="398"/>
            <ac:spMk id="4" creationId="{4DF28892-AC21-46D7-9423-D0C28FF31C72}"/>
          </ac:spMkLst>
        </pc:spChg>
        <pc:spChg chg="del">
          <ac:chgData name="DELLA LUNGA GIOVANNI (MPSCS-06940)" userId="662338e2-92da-42fd-9d73-0180bd98f5cd" providerId="ADAL" clId="{5A304C99-D8BA-4D6E-A677-B07C2773E963}" dt="2022-09-27T13:38:56.786" v="165" actId="478"/>
          <ac:spMkLst>
            <pc:docMk/>
            <pc:sldMk cId="2195467185" sldId="398"/>
            <ac:spMk id="5" creationId="{530CF55B-848A-4D34-AA36-2936E1CFB452}"/>
          </ac:spMkLst>
        </pc:spChg>
        <pc:spChg chg="add mod">
          <ac:chgData name="DELLA LUNGA GIOVANNI (MPSCS-06940)" userId="662338e2-92da-42fd-9d73-0180bd98f5cd" providerId="ADAL" clId="{5A304C99-D8BA-4D6E-A677-B07C2773E963}" dt="2022-09-27T13:39:32.069" v="179" actId="207"/>
          <ac:spMkLst>
            <pc:docMk/>
            <pc:sldMk cId="2195467185" sldId="398"/>
            <ac:spMk id="8" creationId="{00C98C79-145C-494E-9475-516BF1CA249B}"/>
          </ac:spMkLst>
        </pc:spChg>
        <pc:picChg chg="add mod">
          <ac:chgData name="DELLA LUNGA GIOVANNI (MPSCS-06940)" userId="662338e2-92da-42fd-9d73-0180bd98f5cd" providerId="ADAL" clId="{5A304C99-D8BA-4D6E-A677-B07C2773E963}" dt="2022-09-27T13:38:38.311" v="164" actId="931"/>
          <ac:picMkLst>
            <pc:docMk/>
            <pc:sldMk cId="2195467185" sldId="398"/>
            <ac:picMk id="7" creationId="{780ABFC9-4D04-40D6-8647-861FC7BDF5E0}"/>
          </ac:picMkLst>
        </pc:picChg>
      </pc:sldChg>
      <pc:sldChg chg="addSp delSp modSp new del mod modClrScheme chgLayout">
        <pc:chgData name="DELLA LUNGA GIOVANNI (MPSCS-06940)" userId="662338e2-92da-42fd-9d73-0180bd98f5cd" providerId="ADAL" clId="{5A304C99-D8BA-4D6E-A677-B07C2773E963}" dt="2022-09-27T14:48:41.771" v="314" actId="47"/>
        <pc:sldMkLst>
          <pc:docMk/>
          <pc:sldMk cId="2578886160" sldId="399"/>
        </pc:sldMkLst>
        <pc:spChg chg="del">
          <ac:chgData name="DELLA LUNGA GIOVANNI (MPSCS-06940)" userId="662338e2-92da-42fd-9d73-0180bd98f5cd" providerId="ADAL" clId="{5A304C99-D8BA-4D6E-A677-B07C2773E963}" dt="2022-09-27T13:51:18.835" v="206" actId="700"/>
          <ac:spMkLst>
            <pc:docMk/>
            <pc:sldMk cId="2578886160" sldId="399"/>
            <ac:spMk id="2" creationId="{09A74F0C-0731-4C53-959F-D2A0EAAD0235}"/>
          </ac:spMkLst>
        </pc:spChg>
        <pc:spChg chg="del mod ord">
          <ac:chgData name="DELLA LUNGA GIOVANNI (MPSCS-06940)" userId="662338e2-92da-42fd-9d73-0180bd98f5cd" providerId="ADAL" clId="{5A304C99-D8BA-4D6E-A677-B07C2773E963}" dt="2022-09-27T13:51:50.084" v="208" actId="478"/>
          <ac:spMkLst>
            <pc:docMk/>
            <pc:sldMk cId="2578886160" sldId="399"/>
            <ac:spMk id="3" creationId="{CEC492CE-A183-411E-B91E-41E8E89566A1}"/>
          </ac:spMkLst>
        </pc:spChg>
        <pc:spChg chg="del mod ord">
          <ac:chgData name="DELLA LUNGA GIOVANNI (MPSCS-06940)" userId="662338e2-92da-42fd-9d73-0180bd98f5cd" providerId="ADAL" clId="{5A304C99-D8BA-4D6E-A677-B07C2773E963}" dt="2022-09-27T13:51:50.084" v="208" actId="478"/>
          <ac:spMkLst>
            <pc:docMk/>
            <pc:sldMk cId="2578886160" sldId="399"/>
            <ac:spMk id="4" creationId="{E641468C-8950-48BD-90CC-BF3B62C6B8C1}"/>
          </ac:spMkLst>
        </pc:spChg>
        <pc:spChg chg="del mod ord">
          <ac:chgData name="DELLA LUNGA GIOVANNI (MPSCS-06940)" userId="662338e2-92da-42fd-9d73-0180bd98f5cd" providerId="ADAL" clId="{5A304C99-D8BA-4D6E-A677-B07C2773E963}" dt="2022-09-27T13:51:50.084" v="208" actId="478"/>
          <ac:spMkLst>
            <pc:docMk/>
            <pc:sldMk cId="2578886160" sldId="399"/>
            <ac:spMk id="5" creationId="{B5B8A952-5A9B-4B01-8FA6-0A1160DF2ED5}"/>
          </ac:spMkLst>
        </pc:spChg>
        <pc:spChg chg="del mod ord">
          <ac:chgData name="DELLA LUNGA GIOVANNI (MPSCS-06940)" userId="662338e2-92da-42fd-9d73-0180bd98f5cd" providerId="ADAL" clId="{5A304C99-D8BA-4D6E-A677-B07C2773E963}" dt="2022-09-27T13:51:18.835" v="206" actId="700"/>
          <ac:spMkLst>
            <pc:docMk/>
            <pc:sldMk cId="2578886160" sldId="399"/>
            <ac:spMk id="6" creationId="{FECD8B21-776B-4A97-9235-16FF6BC6C21F}"/>
          </ac:spMkLst>
        </pc:spChg>
        <pc:spChg chg="del mod ord">
          <ac:chgData name="DELLA LUNGA GIOVANNI (MPSCS-06940)" userId="662338e2-92da-42fd-9d73-0180bd98f5cd" providerId="ADAL" clId="{5A304C99-D8BA-4D6E-A677-B07C2773E963}" dt="2022-09-27T13:51:18.835" v="206" actId="700"/>
          <ac:spMkLst>
            <pc:docMk/>
            <pc:sldMk cId="2578886160" sldId="399"/>
            <ac:spMk id="7" creationId="{900EE078-A7D2-4034-B94D-92B3941724C4}"/>
          </ac:spMkLst>
        </pc:spChg>
        <pc:spChg chg="add del mod ord">
          <ac:chgData name="DELLA LUNGA GIOVANNI (MPSCS-06940)" userId="662338e2-92da-42fd-9d73-0180bd98f5cd" providerId="ADAL" clId="{5A304C99-D8BA-4D6E-A677-B07C2773E963}" dt="2022-09-27T13:51:38.356" v="207" actId="700"/>
          <ac:spMkLst>
            <pc:docMk/>
            <pc:sldMk cId="2578886160" sldId="399"/>
            <ac:spMk id="8" creationId="{1F6A7221-8A52-411E-8E5B-EDEF57C830E0}"/>
          </ac:spMkLst>
        </pc:spChg>
        <pc:spChg chg="add del mod ord">
          <ac:chgData name="DELLA LUNGA GIOVANNI (MPSCS-06940)" userId="662338e2-92da-42fd-9d73-0180bd98f5cd" providerId="ADAL" clId="{5A304C99-D8BA-4D6E-A677-B07C2773E963}" dt="2022-09-27T13:51:38.356" v="207" actId="700"/>
          <ac:spMkLst>
            <pc:docMk/>
            <pc:sldMk cId="2578886160" sldId="399"/>
            <ac:spMk id="9" creationId="{C3976065-188D-4C3A-B6A7-DC64FFD0E395}"/>
          </ac:spMkLst>
        </pc:spChg>
        <pc:spChg chg="add mod ord">
          <ac:chgData name="DELLA LUNGA GIOVANNI (MPSCS-06940)" userId="662338e2-92da-42fd-9d73-0180bd98f5cd" providerId="ADAL" clId="{5A304C99-D8BA-4D6E-A677-B07C2773E963}" dt="2022-09-27T13:51:38.356" v="207" actId="700"/>
          <ac:spMkLst>
            <pc:docMk/>
            <pc:sldMk cId="2578886160" sldId="399"/>
            <ac:spMk id="10" creationId="{2309867E-7546-4428-A3B4-B68230279298}"/>
          </ac:spMkLst>
        </pc:spChg>
        <pc:spChg chg="add del mod ord">
          <ac:chgData name="DELLA LUNGA GIOVANNI (MPSCS-06940)" userId="662338e2-92da-42fd-9d73-0180bd98f5cd" providerId="ADAL" clId="{5A304C99-D8BA-4D6E-A677-B07C2773E963}" dt="2022-09-27T14:46:12.860" v="290" actId="931"/>
          <ac:spMkLst>
            <pc:docMk/>
            <pc:sldMk cId="2578886160" sldId="399"/>
            <ac:spMk id="11" creationId="{798FCBA8-244D-418C-900F-39BD157BF7F8}"/>
          </ac:spMkLst>
        </pc:spChg>
        <pc:spChg chg="add mod ord">
          <ac:chgData name="DELLA LUNGA GIOVANNI (MPSCS-06940)" userId="662338e2-92da-42fd-9d73-0180bd98f5cd" providerId="ADAL" clId="{5A304C99-D8BA-4D6E-A677-B07C2773E963}" dt="2022-09-27T13:51:38.356" v="207" actId="700"/>
          <ac:spMkLst>
            <pc:docMk/>
            <pc:sldMk cId="2578886160" sldId="399"/>
            <ac:spMk id="12" creationId="{EA6CFDAC-7747-4F30-803A-11B801F2B928}"/>
          </ac:spMkLst>
        </pc:spChg>
        <pc:spChg chg="add mod">
          <ac:chgData name="DELLA LUNGA GIOVANNI (MPSCS-06940)" userId="662338e2-92da-42fd-9d73-0180bd98f5cd" providerId="ADAL" clId="{5A304C99-D8BA-4D6E-A677-B07C2773E963}" dt="2022-09-27T14:47:41.537" v="305" actId="21"/>
          <ac:spMkLst>
            <pc:docMk/>
            <pc:sldMk cId="2578886160" sldId="399"/>
            <ac:spMk id="16" creationId="{C00BBB1C-1FD9-49FA-B5AF-C5C92DA68F2A}"/>
          </ac:spMkLst>
        </pc:spChg>
        <pc:picChg chg="add del mod">
          <ac:chgData name="DELLA LUNGA GIOVANNI (MPSCS-06940)" userId="662338e2-92da-42fd-9d73-0180bd98f5cd" providerId="ADAL" clId="{5A304C99-D8BA-4D6E-A677-B07C2773E963}" dt="2022-09-27T14:47:41.537" v="305" actId="21"/>
          <ac:picMkLst>
            <pc:docMk/>
            <pc:sldMk cId="2578886160" sldId="399"/>
            <ac:picMk id="14" creationId="{A32905D8-E12F-43A1-884F-E4D62503574D}"/>
          </ac:picMkLst>
        </pc:picChg>
      </pc:sldChg>
      <pc:sldChg chg="addSp delSp modSp new mod modAnim">
        <pc:chgData name="DELLA LUNGA GIOVANNI (MPSCS-06940)" userId="662338e2-92da-42fd-9d73-0180bd98f5cd" providerId="ADAL" clId="{5A304C99-D8BA-4D6E-A677-B07C2773E963}" dt="2022-09-27T14:43:07.009" v="289" actId="478"/>
        <pc:sldMkLst>
          <pc:docMk/>
          <pc:sldMk cId="3073027788" sldId="400"/>
        </pc:sldMkLst>
        <pc:spChg chg="del">
          <ac:chgData name="DELLA LUNGA GIOVANNI (MPSCS-06940)" userId="662338e2-92da-42fd-9d73-0180bd98f5cd" providerId="ADAL" clId="{5A304C99-D8BA-4D6E-A677-B07C2773E963}" dt="2022-09-27T14:38:41.130" v="212" actId="478"/>
          <ac:spMkLst>
            <pc:docMk/>
            <pc:sldMk cId="3073027788" sldId="400"/>
            <ac:spMk id="2" creationId="{06A67AB6-FB87-4D1D-A298-9246B8441FF5}"/>
          </ac:spMkLst>
        </pc:spChg>
        <pc:spChg chg="del mod">
          <ac:chgData name="DELLA LUNGA GIOVANNI (MPSCS-06940)" userId="662338e2-92da-42fd-9d73-0180bd98f5cd" providerId="ADAL" clId="{5A304C99-D8BA-4D6E-A677-B07C2773E963}" dt="2022-09-27T14:38:45.759" v="214" actId="478"/>
          <ac:spMkLst>
            <pc:docMk/>
            <pc:sldMk cId="3073027788" sldId="400"/>
            <ac:spMk id="3" creationId="{2C28B967-4A0A-4526-B5B7-C164F62168A7}"/>
          </ac:spMkLst>
        </pc:spChg>
        <pc:spChg chg="del">
          <ac:chgData name="DELLA LUNGA GIOVANNI (MPSCS-06940)" userId="662338e2-92da-42fd-9d73-0180bd98f5cd" providerId="ADAL" clId="{5A304C99-D8BA-4D6E-A677-B07C2773E963}" dt="2022-09-27T14:38:51.176" v="215" actId="478"/>
          <ac:spMkLst>
            <pc:docMk/>
            <pc:sldMk cId="3073027788" sldId="400"/>
            <ac:spMk id="4" creationId="{1F480F90-BEAF-48E0-A6C1-5366E6BB29EA}"/>
          </ac:spMkLst>
        </pc:spChg>
        <pc:spChg chg="del">
          <ac:chgData name="DELLA LUNGA GIOVANNI (MPSCS-06940)" userId="662338e2-92da-42fd-9d73-0180bd98f5cd" providerId="ADAL" clId="{5A304C99-D8BA-4D6E-A677-B07C2773E963}" dt="2022-09-27T14:38:51.176" v="215" actId="478"/>
          <ac:spMkLst>
            <pc:docMk/>
            <pc:sldMk cId="3073027788" sldId="400"/>
            <ac:spMk id="5" creationId="{3BCFBDCE-748B-4310-85CE-01E97830BA1B}"/>
          </ac:spMkLst>
        </pc:spChg>
        <pc:spChg chg="del">
          <ac:chgData name="DELLA LUNGA GIOVANNI (MPSCS-06940)" userId="662338e2-92da-42fd-9d73-0180bd98f5cd" providerId="ADAL" clId="{5A304C99-D8BA-4D6E-A677-B07C2773E963}" dt="2022-09-27T14:38:26.921" v="210" actId="478"/>
          <ac:spMkLst>
            <pc:docMk/>
            <pc:sldMk cId="3073027788" sldId="400"/>
            <ac:spMk id="6" creationId="{22117CEE-3DEA-4DE8-B28E-04E4BD75CBBE}"/>
          </ac:spMkLst>
        </pc:spChg>
        <pc:spChg chg="del">
          <ac:chgData name="DELLA LUNGA GIOVANNI (MPSCS-06940)" userId="662338e2-92da-42fd-9d73-0180bd98f5cd" providerId="ADAL" clId="{5A304C99-D8BA-4D6E-A677-B07C2773E963}" dt="2022-09-27T14:38:31.574" v="211" actId="478"/>
          <ac:spMkLst>
            <pc:docMk/>
            <pc:sldMk cId="3073027788" sldId="400"/>
            <ac:spMk id="7" creationId="{3F1B4B94-5CBD-4DA8-B604-D023996402C4}"/>
          </ac:spMkLst>
        </pc:spChg>
        <pc:picChg chg="add mod">
          <ac:chgData name="DELLA LUNGA GIOVANNI (MPSCS-06940)" userId="662338e2-92da-42fd-9d73-0180bd98f5cd" providerId="ADAL" clId="{5A304C99-D8BA-4D6E-A677-B07C2773E963}" dt="2022-09-27T14:42:47.099" v="286" actId="1076"/>
          <ac:picMkLst>
            <pc:docMk/>
            <pc:sldMk cId="3073027788" sldId="400"/>
            <ac:picMk id="8" creationId="{B8098C09-6E4E-4E77-B022-5A314CF37071}"/>
          </ac:picMkLst>
        </pc:picChg>
        <pc:picChg chg="add del mod">
          <ac:chgData name="DELLA LUNGA GIOVANNI (MPSCS-06940)" userId="662338e2-92da-42fd-9d73-0180bd98f5cd" providerId="ADAL" clId="{5A304C99-D8BA-4D6E-A677-B07C2773E963}" dt="2022-09-27T14:43:07.009" v="289" actId="478"/>
          <ac:picMkLst>
            <pc:docMk/>
            <pc:sldMk cId="3073027788" sldId="400"/>
            <ac:picMk id="10" creationId="{9E31FA78-1BDF-4529-86ED-7BA7F7291741}"/>
          </ac:picMkLst>
        </pc:picChg>
      </pc:sldChg>
      <pc:sldChg chg="addSp delSp modSp new del mod">
        <pc:chgData name="DELLA LUNGA GIOVANNI (MPSCS-06940)" userId="662338e2-92da-42fd-9d73-0180bd98f5cd" providerId="ADAL" clId="{5A304C99-D8BA-4D6E-A677-B07C2773E963}" dt="2022-09-27T14:48:40.709" v="313" actId="47"/>
        <pc:sldMkLst>
          <pc:docMk/>
          <pc:sldMk cId="172678339" sldId="401"/>
        </pc:sldMkLst>
        <pc:spChg chg="del">
          <ac:chgData name="DELLA LUNGA GIOVANNI (MPSCS-06940)" userId="662338e2-92da-42fd-9d73-0180bd98f5cd" providerId="ADAL" clId="{5A304C99-D8BA-4D6E-A677-B07C2773E963}" dt="2022-09-27T14:47:10.679" v="299" actId="931"/>
          <ac:spMkLst>
            <pc:docMk/>
            <pc:sldMk cId="172678339" sldId="401"/>
            <ac:spMk id="2" creationId="{1AE85CD5-BE8F-4064-8B3E-4C0FCE67C322}"/>
          </ac:spMkLst>
        </pc:spChg>
        <pc:spChg chg="del">
          <ac:chgData name="DELLA LUNGA GIOVANNI (MPSCS-06940)" userId="662338e2-92da-42fd-9d73-0180bd98f5cd" providerId="ADAL" clId="{5A304C99-D8BA-4D6E-A677-B07C2773E963}" dt="2022-09-27T14:48:07.294" v="310" actId="478"/>
          <ac:spMkLst>
            <pc:docMk/>
            <pc:sldMk cId="172678339" sldId="401"/>
            <ac:spMk id="3" creationId="{388E8A9C-9422-4F2D-8779-54E9B2FE80A1}"/>
          </ac:spMkLst>
        </pc:spChg>
        <pc:spChg chg="del mod">
          <ac:chgData name="DELLA LUNGA GIOVANNI (MPSCS-06940)" userId="662338e2-92da-42fd-9d73-0180bd98f5cd" providerId="ADAL" clId="{5A304C99-D8BA-4D6E-A677-B07C2773E963}" dt="2022-09-27T14:48:07.294" v="310" actId="478"/>
          <ac:spMkLst>
            <pc:docMk/>
            <pc:sldMk cId="172678339" sldId="401"/>
            <ac:spMk id="4" creationId="{9EC44B08-858A-4762-99E8-CDE2E8C5B680}"/>
          </ac:spMkLst>
        </pc:spChg>
        <pc:spChg chg="del">
          <ac:chgData name="DELLA LUNGA GIOVANNI (MPSCS-06940)" userId="662338e2-92da-42fd-9d73-0180bd98f5cd" providerId="ADAL" clId="{5A304C99-D8BA-4D6E-A677-B07C2773E963}" dt="2022-09-27T14:48:07.294" v="310" actId="478"/>
          <ac:spMkLst>
            <pc:docMk/>
            <pc:sldMk cId="172678339" sldId="401"/>
            <ac:spMk id="5" creationId="{61168550-534F-41B2-8096-2DDAB6D2FB3E}"/>
          </ac:spMkLst>
        </pc:spChg>
        <pc:spChg chg="del">
          <ac:chgData name="DELLA LUNGA GIOVANNI (MPSCS-06940)" userId="662338e2-92da-42fd-9d73-0180bd98f5cd" providerId="ADAL" clId="{5A304C99-D8BA-4D6E-A677-B07C2773E963}" dt="2022-09-27T14:46:50.782" v="297" actId="478"/>
          <ac:spMkLst>
            <pc:docMk/>
            <pc:sldMk cId="172678339" sldId="401"/>
            <ac:spMk id="6" creationId="{910E7B5F-BA03-450B-B097-7147E3F79C0B}"/>
          </ac:spMkLst>
        </pc:spChg>
        <pc:spChg chg="del">
          <ac:chgData name="DELLA LUNGA GIOVANNI (MPSCS-06940)" userId="662338e2-92da-42fd-9d73-0180bd98f5cd" providerId="ADAL" clId="{5A304C99-D8BA-4D6E-A677-B07C2773E963}" dt="2022-09-27T14:46:54.758" v="298" actId="478"/>
          <ac:spMkLst>
            <pc:docMk/>
            <pc:sldMk cId="172678339" sldId="401"/>
            <ac:spMk id="7" creationId="{283B10E5-034B-4D37-B022-46D23BB58015}"/>
          </ac:spMkLst>
        </pc:spChg>
        <pc:spChg chg="add del mod">
          <ac:chgData name="DELLA LUNGA GIOVANNI (MPSCS-06940)" userId="662338e2-92da-42fd-9d73-0180bd98f5cd" providerId="ADAL" clId="{5A304C99-D8BA-4D6E-A677-B07C2773E963}" dt="2022-09-27T14:47:55.264" v="308" actId="478"/>
          <ac:spMkLst>
            <pc:docMk/>
            <pc:sldMk cId="172678339" sldId="401"/>
            <ac:spMk id="11" creationId="{D28BA969-DF1A-423F-8016-34DA658FB0C7}"/>
          </ac:spMkLst>
        </pc:spChg>
        <pc:picChg chg="add del mod">
          <ac:chgData name="DELLA LUNGA GIOVANNI (MPSCS-06940)" userId="662338e2-92da-42fd-9d73-0180bd98f5cd" providerId="ADAL" clId="{5A304C99-D8BA-4D6E-A677-B07C2773E963}" dt="2022-09-27T14:47:23.486" v="304" actId="478"/>
          <ac:picMkLst>
            <pc:docMk/>
            <pc:sldMk cId="172678339" sldId="401"/>
            <ac:picMk id="9" creationId="{92EB8EFA-C634-40EE-AC96-286725B0000E}"/>
          </ac:picMkLst>
        </pc:picChg>
        <pc:picChg chg="add del mod">
          <ac:chgData name="DELLA LUNGA GIOVANNI (MPSCS-06940)" userId="662338e2-92da-42fd-9d73-0180bd98f5cd" providerId="ADAL" clId="{5A304C99-D8BA-4D6E-A677-B07C2773E963}" dt="2022-09-27T14:48:14.146" v="312" actId="478"/>
          <ac:picMkLst>
            <pc:docMk/>
            <pc:sldMk cId="172678339" sldId="401"/>
            <ac:picMk id="12" creationId="{02577BF6-55E1-40D8-833A-A4F44D982486}"/>
          </ac:picMkLst>
        </pc:picChg>
      </pc:sldChg>
      <pc:sldChg chg="addSp delSp modSp new mod chgLayout">
        <pc:chgData name="DELLA LUNGA GIOVANNI (MPSCS-06940)" userId="662338e2-92da-42fd-9d73-0180bd98f5cd" providerId="ADAL" clId="{5A304C99-D8BA-4D6E-A677-B07C2773E963}" dt="2022-09-27T14:51:29.901" v="371" actId="14100"/>
        <pc:sldMkLst>
          <pc:docMk/>
          <pc:sldMk cId="2576989574" sldId="401"/>
        </pc:sldMkLst>
        <pc:spChg chg="add del">
          <ac:chgData name="DELLA LUNGA GIOVANNI (MPSCS-06940)" userId="662338e2-92da-42fd-9d73-0180bd98f5cd" providerId="ADAL" clId="{5A304C99-D8BA-4D6E-A677-B07C2773E963}" dt="2022-09-27T14:49:06.222" v="320" actId="931"/>
          <ac:spMkLst>
            <pc:docMk/>
            <pc:sldMk cId="2576989574" sldId="401"/>
            <ac:spMk id="2" creationId="{AF62637E-2451-4AF2-A7FA-9B315821CF1F}"/>
          </ac:spMkLst>
        </pc:spChg>
        <pc:spChg chg="del mod ord">
          <ac:chgData name="DELLA LUNGA GIOVANNI (MPSCS-06940)" userId="662338e2-92da-42fd-9d73-0180bd98f5cd" providerId="ADAL" clId="{5A304C99-D8BA-4D6E-A677-B07C2773E963}" dt="2022-09-27T14:50:10.400" v="330" actId="478"/>
          <ac:spMkLst>
            <pc:docMk/>
            <pc:sldMk cId="2576989574" sldId="401"/>
            <ac:spMk id="3" creationId="{EBB6FB2E-2E78-42DD-952C-CECF8ACC7361}"/>
          </ac:spMkLst>
        </pc:spChg>
        <pc:spChg chg="del mod ord">
          <ac:chgData name="DELLA LUNGA GIOVANNI (MPSCS-06940)" userId="662338e2-92da-42fd-9d73-0180bd98f5cd" providerId="ADAL" clId="{5A304C99-D8BA-4D6E-A677-B07C2773E963}" dt="2022-09-27T14:50:04.536" v="328" actId="478"/>
          <ac:spMkLst>
            <pc:docMk/>
            <pc:sldMk cId="2576989574" sldId="401"/>
            <ac:spMk id="4" creationId="{E24C97AB-C6E1-41B6-9360-913A378C1789}"/>
          </ac:spMkLst>
        </pc:spChg>
        <pc:spChg chg="del mod ord">
          <ac:chgData name="DELLA LUNGA GIOVANNI (MPSCS-06940)" userId="662338e2-92da-42fd-9d73-0180bd98f5cd" providerId="ADAL" clId="{5A304C99-D8BA-4D6E-A677-B07C2773E963}" dt="2022-09-27T14:50:14.077" v="331" actId="478"/>
          <ac:spMkLst>
            <pc:docMk/>
            <pc:sldMk cId="2576989574" sldId="401"/>
            <ac:spMk id="5" creationId="{BF37F226-2878-4736-B06E-4C8500D8841D}"/>
          </ac:spMkLst>
        </pc:spChg>
        <pc:spChg chg="del">
          <ac:chgData name="DELLA LUNGA GIOVANNI (MPSCS-06940)" userId="662338e2-92da-42fd-9d73-0180bd98f5cd" providerId="ADAL" clId="{5A304C99-D8BA-4D6E-A677-B07C2773E963}" dt="2022-09-27T14:48:53.117" v="318" actId="478"/>
          <ac:spMkLst>
            <pc:docMk/>
            <pc:sldMk cId="2576989574" sldId="401"/>
            <ac:spMk id="6" creationId="{B8D57070-1099-4F24-AB8D-CE6529730D77}"/>
          </ac:spMkLst>
        </pc:spChg>
        <pc:spChg chg="del">
          <ac:chgData name="DELLA LUNGA GIOVANNI (MPSCS-06940)" userId="662338e2-92da-42fd-9d73-0180bd98f5cd" providerId="ADAL" clId="{5A304C99-D8BA-4D6E-A677-B07C2773E963}" dt="2022-09-27T14:48:57.417" v="319" actId="478"/>
          <ac:spMkLst>
            <pc:docMk/>
            <pc:sldMk cId="2576989574" sldId="401"/>
            <ac:spMk id="7" creationId="{0A1C866F-980A-41D4-863E-FB1EFDB4CB90}"/>
          </ac:spMkLst>
        </pc:spChg>
        <pc:spChg chg="add del mod">
          <ac:chgData name="DELLA LUNGA GIOVANNI (MPSCS-06940)" userId="662338e2-92da-42fd-9d73-0180bd98f5cd" providerId="ADAL" clId="{5A304C99-D8BA-4D6E-A677-B07C2773E963}" dt="2022-09-27T14:49:17.929" v="322" actId="478"/>
          <ac:spMkLst>
            <pc:docMk/>
            <pc:sldMk cId="2576989574" sldId="401"/>
            <ac:spMk id="11" creationId="{9D8B892E-E1C3-4E64-AB9F-788A094D31D8}"/>
          </ac:spMkLst>
        </pc:spChg>
        <pc:spChg chg="add mod ord">
          <ac:chgData name="DELLA LUNGA GIOVANNI (MPSCS-06940)" userId="662338e2-92da-42fd-9d73-0180bd98f5cd" providerId="ADAL" clId="{5A304C99-D8BA-4D6E-A677-B07C2773E963}" dt="2022-09-27T14:51:18.810" v="369" actId="20577"/>
          <ac:spMkLst>
            <pc:docMk/>
            <pc:sldMk cId="2576989574" sldId="401"/>
            <ac:spMk id="12" creationId="{EC159A74-CA19-4617-8FBF-C268AF56E291}"/>
          </ac:spMkLst>
        </pc:spChg>
        <pc:spChg chg="add del mod ord">
          <ac:chgData name="DELLA LUNGA GIOVANNI (MPSCS-06940)" userId="662338e2-92da-42fd-9d73-0180bd98f5cd" providerId="ADAL" clId="{5A304C99-D8BA-4D6E-A677-B07C2773E963}" dt="2022-09-27T14:49:47.760" v="324" actId="931"/>
          <ac:spMkLst>
            <pc:docMk/>
            <pc:sldMk cId="2576989574" sldId="401"/>
            <ac:spMk id="13" creationId="{86403686-5E38-4210-A6E5-B565A2CF7E36}"/>
          </ac:spMkLst>
        </pc:spChg>
        <pc:spChg chg="add mod ord">
          <ac:chgData name="DELLA LUNGA GIOVANNI (MPSCS-06940)" userId="662338e2-92da-42fd-9d73-0180bd98f5cd" providerId="ADAL" clId="{5A304C99-D8BA-4D6E-A677-B07C2773E963}" dt="2022-09-27T14:51:29.901" v="371" actId="14100"/>
          <ac:spMkLst>
            <pc:docMk/>
            <pc:sldMk cId="2576989574" sldId="401"/>
            <ac:spMk id="14" creationId="{F23BA08E-766B-4336-841F-1AA9EB09A52C}"/>
          </ac:spMkLst>
        </pc:spChg>
        <pc:picChg chg="add del mod">
          <ac:chgData name="DELLA LUNGA GIOVANNI (MPSCS-06940)" userId="662338e2-92da-42fd-9d73-0180bd98f5cd" providerId="ADAL" clId="{5A304C99-D8BA-4D6E-A677-B07C2773E963}" dt="2022-09-27T14:49:12.403" v="321" actId="478"/>
          <ac:picMkLst>
            <pc:docMk/>
            <pc:sldMk cId="2576989574" sldId="401"/>
            <ac:picMk id="9" creationId="{9958E804-18B5-49F7-AB96-67E5D5D25AA2}"/>
          </ac:picMkLst>
        </pc:picChg>
        <pc:picChg chg="add mod">
          <ac:chgData name="DELLA LUNGA GIOVANNI (MPSCS-06940)" userId="662338e2-92da-42fd-9d73-0180bd98f5cd" providerId="ADAL" clId="{5A304C99-D8BA-4D6E-A677-B07C2773E963}" dt="2022-09-27T14:50:32.695" v="334" actId="14100"/>
          <ac:picMkLst>
            <pc:docMk/>
            <pc:sldMk cId="2576989574" sldId="401"/>
            <ac:picMk id="16" creationId="{8495E751-D0AB-4D87-9D1C-E2624311C8DE}"/>
          </ac:picMkLst>
        </pc:picChg>
      </pc:sldChg>
      <pc:sldChg chg="addSp delSp modSp new mod chgLayout">
        <pc:chgData name="DELLA LUNGA GIOVANNI (MPSCS-06940)" userId="662338e2-92da-42fd-9d73-0180bd98f5cd" providerId="ADAL" clId="{5A304C99-D8BA-4D6E-A677-B07C2773E963}" dt="2022-09-27T14:53:50.045" v="373" actId="700"/>
        <pc:sldMkLst>
          <pc:docMk/>
          <pc:sldMk cId="4041503001" sldId="402"/>
        </pc:sldMkLst>
        <pc:spChg chg="del">
          <ac:chgData name="DELLA LUNGA GIOVANNI (MPSCS-06940)" userId="662338e2-92da-42fd-9d73-0180bd98f5cd" providerId="ADAL" clId="{5A304C99-D8BA-4D6E-A677-B07C2773E963}" dt="2022-09-27T14:53:50.045" v="373" actId="700"/>
          <ac:spMkLst>
            <pc:docMk/>
            <pc:sldMk cId="4041503001" sldId="402"/>
            <ac:spMk id="2" creationId="{479C59B7-1508-427F-8839-A4833C565C6E}"/>
          </ac:spMkLst>
        </pc:spChg>
        <pc:spChg chg="mod ord">
          <ac:chgData name="DELLA LUNGA GIOVANNI (MPSCS-06940)" userId="662338e2-92da-42fd-9d73-0180bd98f5cd" providerId="ADAL" clId="{5A304C99-D8BA-4D6E-A677-B07C2773E963}" dt="2022-09-27T14:53:50.045" v="373" actId="700"/>
          <ac:spMkLst>
            <pc:docMk/>
            <pc:sldMk cId="4041503001" sldId="402"/>
            <ac:spMk id="3" creationId="{18D6B185-2F57-4D10-A407-DD5BD963E9D2}"/>
          </ac:spMkLst>
        </pc:spChg>
        <pc:spChg chg="mod ord">
          <ac:chgData name="DELLA LUNGA GIOVANNI (MPSCS-06940)" userId="662338e2-92da-42fd-9d73-0180bd98f5cd" providerId="ADAL" clId="{5A304C99-D8BA-4D6E-A677-B07C2773E963}" dt="2022-09-27T14:53:50.045" v="373" actId="700"/>
          <ac:spMkLst>
            <pc:docMk/>
            <pc:sldMk cId="4041503001" sldId="402"/>
            <ac:spMk id="4" creationId="{10996FEA-3153-4742-8FC0-370181E7AE64}"/>
          </ac:spMkLst>
        </pc:spChg>
        <pc:spChg chg="mod ord">
          <ac:chgData name="DELLA LUNGA GIOVANNI (MPSCS-06940)" userId="662338e2-92da-42fd-9d73-0180bd98f5cd" providerId="ADAL" clId="{5A304C99-D8BA-4D6E-A677-B07C2773E963}" dt="2022-09-27T14:53:50.045" v="373" actId="700"/>
          <ac:spMkLst>
            <pc:docMk/>
            <pc:sldMk cId="4041503001" sldId="402"/>
            <ac:spMk id="5" creationId="{4D3881DE-4F71-4163-8EFB-5D6C937BB6FA}"/>
          </ac:spMkLst>
        </pc:spChg>
        <pc:spChg chg="del mod ord">
          <ac:chgData name="DELLA LUNGA GIOVANNI (MPSCS-06940)" userId="662338e2-92da-42fd-9d73-0180bd98f5cd" providerId="ADAL" clId="{5A304C99-D8BA-4D6E-A677-B07C2773E963}" dt="2022-09-27T14:53:50.045" v="373" actId="700"/>
          <ac:spMkLst>
            <pc:docMk/>
            <pc:sldMk cId="4041503001" sldId="402"/>
            <ac:spMk id="6" creationId="{C7A52728-8F39-41E2-A7FB-A10A2D1D6AC6}"/>
          </ac:spMkLst>
        </pc:spChg>
        <pc:spChg chg="del mod ord">
          <ac:chgData name="DELLA LUNGA GIOVANNI (MPSCS-06940)" userId="662338e2-92da-42fd-9d73-0180bd98f5cd" providerId="ADAL" clId="{5A304C99-D8BA-4D6E-A677-B07C2773E963}" dt="2022-09-27T14:53:50.045" v="373" actId="700"/>
          <ac:spMkLst>
            <pc:docMk/>
            <pc:sldMk cId="4041503001" sldId="402"/>
            <ac:spMk id="7" creationId="{1627A65E-18F5-439F-BDCB-DD9186231134}"/>
          </ac:spMkLst>
        </pc:spChg>
        <pc:spChg chg="add mod ord">
          <ac:chgData name="DELLA LUNGA GIOVANNI (MPSCS-06940)" userId="662338e2-92da-42fd-9d73-0180bd98f5cd" providerId="ADAL" clId="{5A304C99-D8BA-4D6E-A677-B07C2773E963}" dt="2022-09-27T14:53:50.045" v="373" actId="700"/>
          <ac:spMkLst>
            <pc:docMk/>
            <pc:sldMk cId="4041503001" sldId="402"/>
            <ac:spMk id="8" creationId="{BA83C72A-B764-4119-BA3A-8B001ECB5CB7}"/>
          </ac:spMkLst>
        </pc:spChg>
        <pc:spChg chg="add mod ord">
          <ac:chgData name="DELLA LUNGA GIOVANNI (MPSCS-06940)" userId="662338e2-92da-42fd-9d73-0180bd98f5cd" providerId="ADAL" clId="{5A304C99-D8BA-4D6E-A677-B07C2773E963}" dt="2022-09-27T14:53:50.045" v="373" actId="700"/>
          <ac:spMkLst>
            <pc:docMk/>
            <pc:sldMk cId="4041503001" sldId="402"/>
            <ac:spMk id="9" creationId="{25C7EF99-297E-4C6D-8E32-E7BC754EB233}"/>
          </ac:spMkLst>
        </pc:spChg>
        <pc:spChg chg="add mod ord">
          <ac:chgData name="DELLA LUNGA GIOVANNI (MPSCS-06940)" userId="662338e2-92da-42fd-9d73-0180bd98f5cd" providerId="ADAL" clId="{5A304C99-D8BA-4D6E-A677-B07C2773E963}" dt="2022-09-27T14:53:50.045" v="373" actId="700"/>
          <ac:spMkLst>
            <pc:docMk/>
            <pc:sldMk cId="4041503001" sldId="402"/>
            <ac:spMk id="10" creationId="{172EB3EF-E058-406C-B4B0-072831A5A67E}"/>
          </ac:spMkLst>
        </pc:spChg>
      </pc:sldChg>
      <pc:sldChg chg="addSp delSp modSp new mod modClrScheme chgLayout">
        <pc:chgData name="DELLA LUNGA GIOVANNI (MPSCS-06940)" userId="662338e2-92da-42fd-9d73-0180bd98f5cd" providerId="ADAL" clId="{5A304C99-D8BA-4D6E-A677-B07C2773E963}" dt="2022-09-27T15:18:35.350" v="423" actId="26606"/>
        <pc:sldMkLst>
          <pc:docMk/>
          <pc:sldMk cId="4267741302" sldId="403"/>
        </pc:sldMkLst>
        <pc:spChg chg="del">
          <ac:chgData name="DELLA LUNGA GIOVANNI (MPSCS-06940)" userId="662338e2-92da-42fd-9d73-0180bd98f5cd" providerId="ADAL" clId="{5A304C99-D8BA-4D6E-A677-B07C2773E963}" dt="2022-09-27T15:08:18.178" v="375" actId="700"/>
          <ac:spMkLst>
            <pc:docMk/>
            <pc:sldMk cId="4267741302" sldId="403"/>
            <ac:spMk id="2" creationId="{A68D77F0-3442-4190-A712-4407DB52CFA1}"/>
          </ac:spMkLst>
        </pc:spChg>
        <pc:spChg chg="del">
          <ac:chgData name="DELLA LUNGA GIOVANNI (MPSCS-06940)" userId="662338e2-92da-42fd-9d73-0180bd98f5cd" providerId="ADAL" clId="{5A304C99-D8BA-4D6E-A677-B07C2773E963}" dt="2022-09-27T15:08:18.178" v="375" actId="700"/>
          <ac:spMkLst>
            <pc:docMk/>
            <pc:sldMk cId="4267741302" sldId="403"/>
            <ac:spMk id="3" creationId="{85C5B866-3B4F-4289-8059-398D9445A901}"/>
          </ac:spMkLst>
        </pc:spChg>
        <pc:spChg chg="del">
          <ac:chgData name="DELLA LUNGA GIOVANNI (MPSCS-06940)" userId="662338e2-92da-42fd-9d73-0180bd98f5cd" providerId="ADAL" clId="{5A304C99-D8BA-4D6E-A677-B07C2773E963}" dt="2022-09-27T15:08:18.178" v="375" actId="700"/>
          <ac:spMkLst>
            <pc:docMk/>
            <pc:sldMk cId="4267741302" sldId="403"/>
            <ac:spMk id="4" creationId="{9819718E-F456-45D4-847E-CC518B0152A9}"/>
          </ac:spMkLst>
        </pc:spChg>
        <pc:spChg chg="del mod ord">
          <ac:chgData name="DELLA LUNGA GIOVANNI (MPSCS-06940)" userId="662338e2-92da-42fd-9d73-0180bd98f5cd" providerId="ADAL" clId="{5A304C99-D8BA-4D6E-A677-B07C2773E963}" dt="2022-09-27T15:08:25.583" v="376" actId="478"/>
          <ac:spMkLst>
            <pc:docMk/>
            <pc:sldMk cId="4267741302" sldId="403"/>
            <ac:spMk id="5" creationId="{C79B53C3-D02A-448F-B8FD-E3E82ADD9419}"/>
          </ac:spMkLst>
        </pc:spChg>
        <pc:spChg chg="del mod ord">
          <ac:chgData name="DELLA LUNGA GIOVANNI (MPSCS-06940)" userId="662338e2-92da-42fd-9d73-0180bd98f5cd" providerId="ADAL" clId="{5A304C99-D8BA-4D6E-A677-B07C2773E963}" dt="2022-09-27T15:08:25.583" v="376" actId="478"/>
          <ac:spMkLst>
            <pc:docMk/>
            <pc:sldMk cId="4267741302" sldId="403"/>
            <ac:spMk id="6" creationId="{CD1FB8C2-D4F9-411A-80EF-A92F5650EF79}"/>
          </ac:spMkLst>
        </pc:spChg>
        <pc:spChg chg="del mod ord">
          <ac:chgData name="DELLA LUNGA GIOVANNI (MPSCS-06940)" userId="662338e2-92da-42fd-9d73-0180bd98f5cd" providerId="ADAL" clId="{5A304C99-D8BA-4D6E-A677-B07C2773E963}" dt="2022-09-27T15:08:25.583" v="376" actId="478"/>
          <ac:spMkLst>
            <pc:docMk/>
            <pc:sldMk cId="4267741302" sldId="403"/>
            <ac:spMk id="7" creationId="{7720621A-121B-4805-BC99-5958065F246D}"/>
          </ac:spMkLst>
        </pc:spChg>
        <pc:picChg chg="add mod">
          <ac:chgData name="DELLA LUNGA GIOVANNI (MPSCS-06940)" userId="662338e2-92da-42fd-9d73-0180bd98f5cd" providerId="ADAL" clId="{5A304C99-D8BA-4D6E-A677-B07C2773E963}" dt="2022-09-27T15:18:35.350" v="423" actId="26606"/>
          <ac:picMkLst>
            <pc:docMk/>
            <pc:sldMk cId="4267741302" sldId="403"/>
            <ac:picMk id="3" creationId="{898532F2-7CF8-4E51-8C66-6FB6656B7B71}"/>
          </ac:picMkLst>
        </pc:picChg>
        <pc:picChg chg="add del mod">
          <ac:chgData name="DELLA LUNGA GIOVANNI (MPSCS-06940)" userId="662338e2-92da-42fd-9d73-0180bd98f5cd" providerId="ADAL" clId="{5A304C99-D8BA-4D6E-A677-B07C2773E963}" dt="2022-09-27T15:09:37.843" v="384" actId="478"/>
          <ac:picMkLst>
            <pc:docMk/>
            <pc:sldMk cId="4267741302" sldId="403"/>
            <ac:picMk id="9" creationId="{0F0E16D7-9F73-4C72-8D69-16A4A263258E}"/>
          </ac:picMkLst>
        </pc:picChg>
      </pc:sldChg>
      <pc:sldChg chg="add">
        <pc:chgData name="DELLA LUNGA GIOVANNI (MPSCS-06940)" userId="662338e2-92da-42fd-9d73-0180bd98f5cd" providerId="ADAL" clId="{5A304C99-D8BA-4D6E-A677-B07C2773E963}" dt="2022-09-27T15:08:30.620" v="377"/>
        <pc:sldMkLst>
          <pc:docMk/>
          <pc:sldMk cId="421975559" sldId="404"/>
        </pc:sldMkLst>
      </pc:sldChg>
      <pc:sldChg chg="add">
        <pc:chgData name="DELLA LUNGA GIOVANNI (MPSCS-06940)" userId="662338e2-92da-42fd-9d73-0180bd98f5cd" providerId="ADAL" clId="{5A304C99-D8BA-4D6E-A677-B07C2773E963}" dt="2022-09-27T15:08:30.832" v="378"/>
        <pc:sldMkLst>
          <pc:docMk/>
          <pc:sldMk cId="2850089210" sldId="405"/>
        </pc:sldMkLst>
      </pc:sldChg>
      <pc:sldChg chg="add">
        <pc:chgData name="DELLA LUNGA GIOVANNI (MPSCS-06940)" userId="662338e2-92da-42fd-9d73-0180bd98f5cd" providerId="ADAL" clId="{5A304C99-D8BA-4D6E-A677-B07C2773E963}" dt="2022-09-27T15:08:31.044" v="379"/>
        <pc:sldMkLst>
          <pc:docMk/>
          <pc:sldMk cId="183880115" sldId="406"/>
        </pc:sldMkLst>
      </pc:sldChg>
      <pc:sldChg chg="add">
        <pc:chgData name="DELLA LUNGA GIOVANNI (MPSCS-06940)" userId="662338e2-92da-42fd-9d73-0180bd98f5cd" providerId="ADAL" clId="{5A304C99-D8BA-4D6E-A677-B07C2773E963}" dt="2022-09-27T15:08:31.296" v="380"/>
        <pc:sldMkLst>
          <pc:docMk/>
          <pc:sldMk cId="3116123669" sldId="407"/>
        </pc:sldMkLst>
      </pc:sldChg>
      <pc:sldChg chg="add del">
        <pc:chgData name="DELLA LUNGA GIOVANNI (MPSCS-06940)" userId="662338e2-92da-42fd-9d73-0180bd98f5cd" providerId="ADAL" clId="{5A304C99-D8BA-4D6E-A677-B07C2773E963}" dt="2022-09-27T15:10:20.835" v="386" actId="47"/>
        <pc:sldMkLst>
          <pc:docMk/>
          <pc:sldMk cId="3126982941" sldId="408"/>
        </pc:sldMkLst>
      </pc:sldChg>
      <pc:sldChg chg="addSp delSp modSp add mod modClrScheme chgLayout">
        <pc:chgData name="DELLA LUNGA GIOVANNI (MPSCS-06940)" userId="662338e2-92da-42fd-9d73-0180bd98f5cd" providerId="ADAL" clId="{5A304C99-D8BA-4D6E-A677-B07C2773E963}" dt="2022-09-27T15:17:16.348" v="421" actId="26606"/>
        <pc:sldMkLst>
          <pc:docMk/>
          <pc:sldMk cId="3723348833" sldId="408"/>
        </pc:sldMkLst>
        <pc:spChg chg="add del mod">
          <ac:chgData name="DELLA LUNGA GIOVANNI (MPSCS-06940)" userId="662338e2-92da-42fd-9d73-0180bd98f5cd" providerId="ADAL" clId="{5A304C99-D8BA-4D6E-A677-B07C2773E963}" dt="2022-09-27T15:13:23.201" v="389" actId="478"/>
          <ac:spMkLst>
            <pc:docMk/>
            <pc:sldMk cId="3723348833" sldId="408"/>
            <ac:spMk id="3" creationId="{88F1C2C5-2ACF-43DB-AD8D-D3571A761615}"/>
          </ac:spMkLst>
        </pc:spChg>
        <pc:spChg chg="add del mod">
          <ac:chgData name="DELLA LUNGA GIOVANNI (MPSCS-06940)" userId="662338e2-92da-42fd-9d73-0180bd98f5cd" providerId="ADAL" clId="{5A304C99-D8BA-4D6E-A677-B07C2773E963}" dt="2022-09-27T15:17:05.241" v="418" actId="478"/>
          <ac:spMkLst>
            <pc:docMk/>
            <pc:sldMk cId="3723348833" sldId="408"/>
            <ac:spMk id="7" creationId="{BD17C8F3-AD1D-4322-9320-CE67BFA84F92}"/>
          </ac:spMkLst>
        </pc:spChg>
        <pc:spChg chg="del mod">
          <ac:chgData name="DELLA LUNGA GIOVANNI (MPSCS-06940)" userId="662338e2-92da-42fd-9d73-0180bd98f5cd" providerId="ADAL" clId="{5A304C99-D8BA-4D6E-A677-B07C2773E963}" dt="2022-09-27T15:16:48.913" v="414" actId="478"/>
          <ac:spMkLst>
            <pc:docMk/>
            <pc:sldMk cId="3723348833" sldId="408"/>
            <ac:spMk id="12" creationId="{EC159A74-CA19-4617-8FBF-C268AF56E291}"/>
          </ac:spMkLst>
        </pc:spChg>
        <pc:spChg chg="del">
          <ac:chgData name="DELLA LUNGA GIOVANNI (MPSCS-06940)" userId="662338e2-92da-42fd-9d73-0180bd98f5cd" providerId="ADAL" clId="{5A304C99-D8BA-4D6E-A677-B07C2773E963}" dt="2022-09-27T15:14:15.222" v="392" actId="26606"/>
          <ac:spMkLst>
            <pc:docMk/>
            <pc:sldMk cId="3723348833" sldId="408"/>
            <ac:spMk id="14" creationId="{F23BA08E-766B-4336-841F-1AA9EB09A52C}"/>
          </ac:spMkLst>
        </pc:spChg>
        <pc:spChg chg="add del mod">
          <ac:chgData name="DELLA LUNGA GIOVANNI (MPSCS-06940)" userId="662338e2-92da-42fd-9d73-0180bd98f5cd" providerId="ADAL" clId="{5A304C99-D8BA-4D6E-A677-B07C2773E963}" dt="2022-09-27T15:14:33.885" v="394" actId="478"/>
          <ac:spMkLst>
            <pc:docMk/>
            <pc:sldMk cId="3723348833" sldId="408"/>
            <ac:spMk id="19" creationId="{F59D5CBA-288F-93A1-B0C0-4A7F23795856}"/>
          </ac:spMkLst>
        </pc:spChg>
        <pc:picChg chg="add del mod ord">
          <ac:chgData name="DELLA LUNGA GIOVANNI (MPSCS-06940)" userId="662338e2-92da-42fd-9d73-0180bd98f5cd" providerId="ADAL" clId="{5A304C99-D8BA-4D6E-A677-B07C2773E963}" dt="2022-09-27T15:17:16.348" v="421" actId="26606"/>
          <ac:picMkLst>
            <pc:docMk/>
            <pc:sldMk cId="3723348833" sldId="408"/>
            <ac:picMk id="5" creationId="{3B13A1FE-D431-4D86-ADC9-5D79F2AC5405}"/>
          </ac:picMkLst>
        </pc:picChg>
        <pc:picChg chg="del">
          <ac:chgData name="DELLA LUNGA GIOVANNI (MPSCS-06940)" userId="662338e2-92da-42fd-9d73-0180bd98f5cd" providerId="ADAL" clId="{5A304C99-D8BA-4D6E-A677-B07C2773E963}" dt="2022-09-27T15:10:29.017" v="388" actId="478"/>
          <ac:picMkLst>
            <pc:docMk/>
            <pc:sldMk cId="3723348833" sldId="408"/>
            <ac:picMk id="16" creationId="{8495E751-D0AB-4D87-9D1C-E2624311C8DE}"/>
          </ac:picMkLst>
        </pc:picChg>
      </pc:sldChg>
    </pc:docChg>
  </pc:docChgLst>
  <pc:docChgLst>
    <pc:chgData name="GIOVANNI DELLA LUNGA" userId="662338e2-92da-42fd-9d73-0180bd98f5cd" providerId="ADAL" clId="{86B719B5-676E-4A49-B678-D6C2753A5EFB}"/>
    <pc:docChg chg="modSld">
      <pc:chgData name="GIOVANNI DELLA LUNGA" userId="662338e2-92da-42fd-9d73-0180bd98f5cd" providerId="ADAL" clId="{86B719B5-676E-4A49-B678-D6C2753A5EFB}" dt="2022-09-30T16:42:41.427" v="9" actId="20577"/>
      <pc:docMkLst>
        <pc:docMk/>
      </pc:docMkLst>
      <pc:sldChg chg="addSp modSp mod">
        <pc:chgData name="GIOVANNI DELLA LUNGA" userId="662338e2-92da-42fd-9d73-0180bd98f5cd" providerId="ADAL" clId="{86B719B5-676E-4A49-B678-D6C2753A5EFB}" dt="2022-09-30T16:42:18.961" v="5" actId="20577"/>
        <pc:sldMkLst>
          <pc:docMk/>
          <pc:sldMk cId="1503133455" sldId="420"/>
        </pc:sldMkLst>
        <pc:spChg chg="add mod">
          <ac:chgData name="GIOVANNI DELLA LUNGA" userId="662338e2-92da-42fd-9d73-0180bd98f5cd" providerId="ADAL" clId="{86B719B5-676E-4A49-B678-D6C2753A5EFB}" dt="2022-09-30T16:42:18.961" v="5" actId="20577"/>
          <ac:spMkLst>
            <pc:docMk/>
            <pc:sldMk cId="1503133455" sldId="420"/>
            <ac:spMk id="2" creationId="{D109A85C-2DFA-3941-E6FE-E47A3241B360}"/>
          </ac:spMkLst>
        </pc:spChg>
      </pc:sldChg>
      <pc:sldChg chg="addSp modSp">
        <pc:chgData name="GIOVANNI DELLA LUNGA" userId="662338e2-92da-42fd-9d73-0180bd98f5cd" providerId="ADAL" clId="{86B719B5-676E-4A49-B678-D6C2753A5EFB}" dt="2022-09-30T16:42:03.793" v="1"/>
        <pc:sldMkLst>
          <pc:docMk/>
          <pc:sldMk cId="2453871061" sldId="422"/>
        </pc:sldMkLst>
        <pc:spChg chg="add mod">
          <ac:chgData name="GIOVANNI DELLA LUNGA" userId="662338e2-92da-42fd-9d73-0180bd98f5cd" providerId="ADAL" clId="{86B719B5-676E-4A49-B678-D6C2753A5EFB}" dt="2022-09-30T16:42:03.793" v="1"/>
          <ac:spMkLst>
            <pc:docMk/>
            <pc:sldMk cId="2453871061" sldId="422"/>
            <ac:spMk id="2" creationId="{D634BD14-31E7-97DD-3AF0-99B663028325}"/>
          </ac:spMkLst>
        </pc:spChg>
      </pc:sldChg>
      <pc:sldChg chg="addSp modSp mod">
        <pc:chgData name="GIOVANNI DELLA LUNGA" userId="662338e2-92da-42fd-9d73-0180bd98f5cd" providerId="ADAL" clId="{86B719B5-676E-4A49-B678-D6C2753A5EFB}" dt="2022-09-30T16:42:41.427" v="9" actId="20577"/>
        <pc:sldMkLst>
          <pc:docMk/>
          <pc:sldMk cId="473689039" sldId="431"/>
        </pc:sldMkLst>
        <pc:spChg chg="add mod">
          <ac:chgData name="GIOVANNI DELLA LUNGA" userId="662338e2-92da-42fd-9d73-0180bd98f5cd" providerId="ADAL" clId="{86B719B5-676E-4A49-B678-D6C2753A5EFB}" dt="2022-09-30T16:42:41.427" v="9" actId="20577"/>
          <ac:spMkLst>
            <pc:docMk/>
            <pc:sldMk cId="473689039" sldId="431"/>
            <ac:spMk id="4" creationId="{5A50A25E-F86D-8330-55CA-A23B2C6710BD}"/>
          </ac:spMkLst>
        </pc:spChg>
      </pc:sldChg>
      <pc:sldChg chg="modSp mod">
        <pc:chgData name="GIOVANNI DELLA LUNGA" userId="662338e2-92da-42fd-9d73-0180bd98f5cd" providerId="ADAL" clId="{86B719B5-676E-4A49-B678-D6C2753A5EFB}" dt="2022-09-30T16:42:00.103" v="0" actId="1036"/>
        <pc:sldMkLst>
          <pc:docMk/>
          <pc:sldMk cId="537264791" sldId="433"/>
        </pc:sldMkLst>
        <pc:spChg chg="mod">
          <ac:chgData name="GIOVANNI DELLA LUNGA" userId="662338e2-92da-42fd-9d73-0180bd98f5cd" providerId="ADAL" clId="{86B719B5-676E-4A49-B678-D6C2753A5EFB}" dt="2022-09-30T16:42:00.103" v="0" actId="1036"/>
          <ac:spMkLst>
            <pc:docMk/>
            <pc:sldMk cId="537264791" sldId="433"/>
            <ac:spMk id="11" creationId="{EB047901-B4EC-4491-AB0E-75E5B8E8839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dirty="0"/>
          </a:p>
        </p:txBody>
      </p:sp>
      <p:sp>
        <p:nvSpPr>
          <p:cNvPr id="3" name="Segnaposto data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045FDDA-C8F8-4640-B291-3034A1C41F02}" type="datetime1">
              <a:rPr lang="it-IT" smtClean="0"/>
              <a:t>30/06/2023</a:t>
            </a:fld>
            <a:endParaRPr lang="it-IT" dirty="0"/>
          </a:p>
        </p:txBody>
      </p:sp>
      <p:sp>
        <p:nvSpPr>
          <p:cNvPr id="4" name="Segnaposto piè di pagina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dirty="0"/>
          </a:p>
        </p:txBody>
      </p:sp>
      <p:sp>
        <p:nvSpPr>
          <p:cNvPr id="5" name="Segnaposto numero diapositiva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it-IT" smtClean="0"/>
              <a:t>‹N›</a:t>
            </a:fld>
            <a:endParaRPr lang="it-IT" dirty="0"/>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8B9F0A1-F219-446B-A3CE-307DCA1AC676}" type="datetime1">
              <a:rPr lang="it-IT" smtClean="0"/>
              <a:t>30/06/2023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dirty="0"/>
              <a:t>Fare clic per modificare lo stile del titolo</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it-IT" noProof="0" smtClean="0"/>
              <a:t>‹N›</a:t>
            </a:fld>
            <a:endParaRPr lang="it-IT" noProof="0" dirty="0"/>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1</a:t>
            </a:fld>
            <a:endParaRPr lang="it-IT" dirty="0"/>
          </a:p>
        </p:txBody>
      </p:sp>
      <p:sp>
        <p:nvSpPr>
          <p:cNvPr id="5" name="Segnaposto data 4">
            <a:extLst>
              <a:ext uri="{FF2B5EF4-FFF2-40B4-BE49-F238E27FC236}">
                <a16:creationId xmlns:a16="http://schemas.microsoft.com/office/drawing/2014/main" id="{9C7DE13F-B5DE-4C87-A69A-46B39231F29B}"/>
              </a:ext>
            </a:extLst>
          </p:cNvPr>
          <p:cNvSpPr>
            <a:spLocks noGrp="1"/>
          </p:cNvSpPr>
          <p:nvPr>
            <p:ph type="dt" idx="1"/>
          </p:nvPr>
        </p:nvSpPr>
        <p:spPr/>
        <p:txBody>
          <a:bodyPr/>
          <a:lstStyle/>
          <a:p>
            <a:pPr rtl="0"/>
            <a:fld id="{D4B92E9E-EF61-45A4-8936-73F55BFD2495}" type="datetime1">
              <a:rPr lang="it-IT" smtClean="0"/>
              <a:t>30/06/2023</a:t>
            </a:fld>
            <a:endParaRPr lang="it-IT" dirty="0"/>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2</a:t>
            </a:fld>
            <a:endParaRPr lang="it-IT" dirty="0"/>
          </a:p>
        </p:txBody>
      </p:sp>
      <p:sp>
        <p:nvSpPr>
          <p:cNvPr id="5" name="Segnaposto data 4">
            <a:extLst>
              <a:ext uri="{FF2B5EF4-FFF2-40B4-BE49-F238E27FC236}">
                <a16:creationId xmlns:a16="http://schemas.microsoft.com/office/drawing/2014/main" id="{CFA6D876-67AC-48DE-B1AE-755434EF82EC}"/>
              </a:ext>
            </a:extLst>
          </p:cNvPr>
          <p:cNvSpPr>
            <a:spLocks noGrp="1"/>
          </p:cNvSpPr>
          <p:nvPr>
            <p:ph type="dt" idx="1"/>
          </p:nvPr>
        </p:nvSpPr>
        <p:spPr/>
        <p:txBody>
          <a:bodyPr/>
          <a:lstStyle/>
          <a:p>
            <a:pPr rtl="0"/>
            <a:fld id="{8E80BAE1-7A3E-4F51-8113-A48812A0F3D7}" type="datetime1">
              <a:rPr lang="it-IT" smtClean="0"/>
              <a:t>30/06/2023</a:t>
            </a:fld>
            <a:endParaRPr lang="it-IT" dirty="0"/>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3</a:t>
            </a:fld>
            <a:endParaRPr lang="it-IT" dirty="0"/>
          </a:p>
        </p:txBody>
      </p:sp>
      <p:sp>
        <p:nvSpPr>
          <p:cNvPr id="5" name="Segnaposto data 4">
            <a:extLst>
              <a:ext uri="{FF2B5EF4-FFF2-40B4-BE49-F238E27FC236}">
                <a16:creationId xmlns:a16="http://schemas.microsoft.com/office/drawing/2014/main" id="{5CF4C4C1-F3E0-4C63-BC0E-6368F730C337}"/>
              </a:ext>
            </a:extLst>
          </p:cNvPr>
          <p:cNvSpPr>
            <a:spLocks noGrp="1"/>
          </p:cNvSpPr>
          <p:nvPr>
            <p:ph type="dt" idx="1"/>
          </p:nvPr>
        </p:nvSpPr>
        <p:spPr/>
        <p:txBody>
          <a:bodyPr/>
          <a:lstStyle/>
          <a:p>
            <a:pPr rtl="0"/>
            <a:fld id="{52E4E523-994D-4DC1-A1D8-BBD0C9941BD3}" type="datetime1">
              <a:rPr lang="it-IT" smtClean="0"/>
              <a:t>30/06/2023</a:t>
            </a:fld>
            <a:endParaRPr lang="it-IT" dirty="0"/>
          </a:p>
        </p:txBody>
      </p:sp>
    </p:spTree>
    <p:extLst>
      <p:ext uri="{BB962C8B-B14F-4D97-AF65-F5344CB8AC3E}">
        <p14:creationId xmlns:p14="http://schemas.microsoft.com/office/powerpoint/2010/main" val="8997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Che cos’è una simmetria? Una cosa presenta una simmetria se potete maneggiarla, per esempio facendola ruotare, ottenendone un immagine riflessa in uno specchio o scambiando fra loro le sue parti in maniera che la nuova configurazione assunta dopo la manipolazione sia indistinguibile da quella di partenza. </a:t>
            </a:r>
          </a:p>
        </p:txBody>
      </p:sp>
      <p:sp>
        <p:nvSpPr>
          <p:cNvPr id="4" name="Segnaposto numero diapositiva 3"/>
          <p:cNvSpPr>
            <a:spLocks noGrp="1"/>
          </p:cNvSpPr>
          <p:nvPr>
            <p:ph type="sldNum" sz="quarter" idx="10"/>
          </p:nvPr>
        </p:nvSpPr>
        <p:spPr/>
        <p:txBody>
          <a:bodyPr/>
          <a:lstStyle/>
          <a:p>
            <a:fld id="{7D1DE81A-4969-4275-B993-DDAAEFF6F4A0}" type="slidenum">
              <a:rPr lang="it-IT" smtClean="0"/>
              <a:t>11</a:t>
            </a:fld>
            <a:endParaRPr lang="it-IT"/>
          </a:p>
        </p:txBody>
      </p:sp>
    </p:spTree>
    <p:extLst>
      <p:ext uri="{BB962C8B-B14F-4D97-AF65-F5344CB8AC3E}">
        <p14:creationId xmlns:p14="http://schemas.microsoft.com/office/powerpoint/2010/main" val="2552705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1983A999-5E0E-42CA-8400-604AE921FF7C}" type="slidenum">
              <a:rPr lang="it-IT" smtClean="0"/>
              <a:t>12</a:t>
            </a:fld>
            <a:endParaRPr lang="it-IT" dirty="0"/>
          </a:p>
        </p:txBody>
      </p:sp>
      <p:sp>
        <p:nvSpPr>
          <p:cNvPr id="5" name="Segnaposto data 4">
            <a:extLst>
              <a:ext uri="{FF2B5EF4-FFF2-40B4-BE49-F238E27FC236}">
                <a16:creationId xmlns:a16="http://schemas.microsoft.com/office/drawing/2014/main" id="{5CF4C4C1-F3E0-4C63-BC0E-6368F730C337}"/>
              </a:ext>
            </a:extLst>
          </p:cNvPr>
          <p:cNvSpPr>
            <a:spLocks noGrp="1"/>
          </p:cNvSpPr>
          <p:nvPr>
            <p:ph type="dt" idx="1"/>
          </p:nvPr>
        </p:nvSpPr>
        <p:spPr/>
        <p:txBody>
          <a:bodyPr/>
          <a:lstStyle/>
          <a:p>
            <a:pPr rtl="0"/>
            <a:fld id="{52E4E523-994D-4DC1-A1D8-BBD0C9941BD3}" type="datetime1">
              <a:rPr lang="it-IT" smtClean="0"/>
              <a:t>30/06/2023</a:t>
            </a:fld>
            <a:endParaRPr lang="it-IT" dirty="0"/>
          </a:p>
        </p:txBody>
      </p:sp>
    </p:spTree>
    <p:extLst>
      <p:ext uri="{BB962C8B-B14F-4D97-AF65-F5344CB8AC3E}">
        <p14:creationId xmlns:p14="http://schemas.microsoft.com/office/powerpoint/2010/main" val="344003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Queste sono trasformazioni continue perché possono variare con continuità ed assumere qualunque valore</a:t>
            </a:r>
          </a:p>
        </p:txBody>
      </p:sp>
      <p:sp>
        <p:nvSpPr>
          <p:cNvPr id="4" name="Segnaposto data 3"/>
          <p:cNvSpPr>
            <a:spLocks noGrp="1"/>
          </p:cNvSpPr>
          <p:nvPr>
            <p:ph type="dt" idx="1"/>
          </p:nvPr>
        </p:nvSpPr>
        <p:spPr/>
        <p:txBody>
          <a:bodyPr/>
          <a:lstStyle/>
          <a:p>
            <a:pPr rtl="0"/>
            <a:fld id="{48B9F0A1-F219-446B-A3CE-307DCA1AC676}" type="datetime1">
              <a:rPr lang="it-IT" smtClean="0"/>
              <a:t>30/06/2023</a:t>
            </a:fld>
            <a:endParaRPr lang="it-IT" dirty="0"/>
          </a:p>
        </p:txBody>
      </p:sp>
      <p:sp>
        <p:nvSpPr>
          <p:cNvPr id="5" name="Segnaposto numero diapositiva 4"/>
          <p:cNvSpPr>
            <a:spLocks noGrp="1"/>
          </p:cNvSpPr>
          <p:nvPr>
            <p:ph type="sldNum" sz="quarter" idx="5"/>
          </p:nvPr>
        </p:nvSpPr>
        <p:spPr/>
        <p:txBody>
          <a:bodyPr/>
          <a:lstStyle/>
          <a:p>
            <a:pPr rtl="0"/>
            <a:fld id="{E7CCE34D-CFF1-4FFE-815B-D050E7ED2DFD}" type="slidenum">
              <a:rPr lang="it-IT" noProof="0" smtClean="0"/>
              <a:t>16</a:t>
            </a:fld>
            <a:endParaRPr lang="it-IT" noProof="0" dirty="0"/>
          </a:p>
        </p:txBody>
      </p:sp>
    </p:spTree>
    <p:extLst>
      <p:ext uri="{BB962C8B-B14F-4D97-AF65-F5344CB8AC3E}">
        <p14:creationId xmlns:p14="http://schemas.microsoft.com/office/powerpoint/2010/main" val="107426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olo">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it-IT" sz="4800"/>
              <a:t>3DFloat</a:t>
            </a:r>
          </a:p>
        </p:txBody>
      </p:sp>
      <p:sp>
        <p:nvSpPr>
          <p:cNvPr id="14" name="Segnaposto immagine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it-IT"/>
              <a:t>Fare clic sull'icona per inserire un'immagine</a:t>
            </a:r>
            <a:endParaRPr lang="it-IT" dirty="0"/>
          </a:p>
        </p:txBody>
      </p:sp>
      <p:sp>
        <p:nvSpPr>
          <p:cNvPr id="8" name="Oval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9" name="Grup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igura a mano libera: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1" name="Oval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
        <p:nvSpPr>
          <p:cNvPr id="3" name="Segnaposto tes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it-IT"/>
              <a:t>Fare clic per modificare gli stili del testo dello schema</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lonna contenuto 3">
    <p:spTree>
      <p:nvGrpSpPr>
        <p:cNvPr id="1" name=""/>
        <p:cNvGrpSpPr/>
        <p:nvPr/>
      </p:nvGrpSpPr>
      <p:grpSpPr>
        <a:xfrm>
          <a:off x="0" y="0"/>
          <a:ext cx="0" cy="0"/>
          <a:chOff x="0" y="0"/>
          <a:chExt cx="0" cy="0"/>
        </a:xfrm>
      </p:grpSpPr>
      <p:grpSp>
        <p:nvGrpSpPr>
          <p:cNvPr id="34" name="Grup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igura a mano libera: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36" name="Figura a mano libera: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37" name="Oval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38" name="Oval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19" name="Figura a mano libera: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0" name="Oval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25" name="Oval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5" name="Tito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it-IT" sz="4800" dirty="0"/>
            </a:lvl1pPr>
          </a:lstStyle>
          <a:p>
            <a:pPr lvl="0" rtl="0">
              <a:lnSpc>
                <a:spcPct val="100000"/>
              </a:lnSpc>
            </a:pPr>
            <a:r>
              <a:rPr lang="it-IT"/>
              <a:t>Fare clic per modificare lo stile del titolo dello schema</a:t>
            </a:r>
          </a:p>
        </p:txBody>
      </p:sp>
      <p:sp>
        <p:nvSpPr>
          <p:cNvPr id="16" name="Segnaposto tes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17" name="Segnaposto contenuto 3">
            <a:extLst>
              <a:ext uri="{FF2B5EF4-FFF2-40B4-BE49-F238E27FC236}">
                <a16:creationId xmlns:a16="http://schemas.microsoft.com/office/drawing/2014/main" id="{8A9CB740-8581-4D62-8481-7ECBBEDA7219}"/>
              </a:ext>
            </a:extLst>
          </p:cNvPr>
          <p:cNvSpPr>
            <a:spLocks noGrp="1"/>
          </p:cNvSpPr>
          <p:nvPr>
            <p:ph sz="half" idx="2" hasCustomPrompt="1"/>
          </p:nvPr>
        </p:nvSpPr>
        <p:spPr>
          <a:xfrm>
            <a:off x="559476" y="2432304"/>
            <a:ext cx="3563936"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dirty="0"/>
              <a:t>Fare clic per modificare lo stile del titolo</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22" name="Segnaposto tes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it-IT" sz="2000" b="0" cap="all" spc="200" baseline="0" dirty="0">
                <a:solidFill>
                  <a:schemeClr val="tx1"/>
                </a:solidFill>
              </a:defRPr>
            </a:lvl1pPr>
          </a:lstStyle>
          <a:p>
            <a:pPr marL="228600" lvl="0" indent="-228600" rtl="0"/>
            <a:r>
              <a:rPr lang="it-IT"/>
              <a:t>Fare clic per modificare gli stili del testo dello schema</a:t>
            </a:r>
          </a:p>
        </p:txBody>
      </p:sp>
      <p:sp>
        <p:nvSpPr>
          <p:cNvPr id="23" name="Segnaposto contenut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8" name="Segnaposto tes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it-IT" sz="2000" b="0" cap="all" spc="200" baseline="0" dirty="0">
                <a:solidFill>
                  <a:schemeClr val="tx1"/>
                </a:solidFill>
              </a:defRPr>
            </a:lvl1pPr>
          </a:lstStyle>
          <a:p>
            <a:pPr marL="228600" lvl="0" indent="-228600" rtl="0"/>
            <a:r>
              <a:rPr lang="it-IT"/>
              <a:t>Fare clic per MODIFICARE</a:t>
            </a:r>
          </a:p>
        </p:txBody>
      </p:sp>
      <p:sp>
        <p:nvSpPr>
          <p:cNvPr id="21" name="Segnaposto contenut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it-IT"/>
              <a:t>Testo del piè di pagina di esempio</a:t>
            </a:r>
          </a:p>
        </p:txBody>
      </p:sp>
      <p:sp>
        <p:nvSpPr>
          <p:cNvPr id="6" name="Segnaposto numero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Riepilogo">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it-IT"/>
              <a:t>Fare clic per modificare lo stile del titolo dello schema</a:t>
            </a:r>
          </a:p>
        </p:txBody>
      </p:sp>
      <p:sp>
        <p:nvSpPr>
          <p:cNvPr id="10" name="Segnaposto immagine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it-IT" noProof="0"/>
              <a:t>Fare clic sull'icona per inserire un'immagine</a:t>
            </a:r>
          </a:p>
        </p:txBody>
      </p:sp>
      <p:sp>
        <p:nvSpPr>
          <p:cNvPr id="7" name="Segnaposto contenut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it-IT"/>
              <a:t>Fare clic per modificare gli stili del testo dello schema</a:t>
            </a:r>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
        <p:nvSpPr>
          <p:cNvPr id="8" name="Oval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Formula di chiusura">
    <p:spTree>
      <p:nvGrpSpPr>
        <p:cNvPr id="1" name=""/>
        <p:cNvGrpSpPr/>
        <p:nvPr/>
      </p:nvGrpSpPr>
      <p:grpSpPr>
        <a:xfrm>
          <a:off x="0" y="0"/>
          <a:ext cx="0" cy="0"/>
          <a:chOff x="0" y="0"/>
          <a:chExt cx="0" cy="0"/>
        </a:xfrm>
      </p:grpSpPr>
      <p:sp>
        <p:nvSpPr>
          <p:cNvPr id="28" name="Tito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it-IT"/>
              <a:t>Fare clic per modificare lo stile del titolo dello schema</a:t>
            </a:r>
            <a:endParaRPr lang="it-IT" dirty="0"/>
          </a:p>
        </p:txBody>
      </p:sp>
      <p:sp>
        <p:nvSpPr>
          <p:cNvPr id="31" name="Sottotito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it-IT">
                <a:solidFill>
                  <a:schemeClr val="tx1">
                    <a:alpha val="60000"/>
                  </a:schemeClr>
                </a:solidFill>
              </a:rPr>
              <a:t>Fare clic per modificare lo stile del sottotitolo dello schema</a:t>
            </a:r>
            <a:endParaRPr lang="it-IT" dirty="0">
              <a:solidFill>
                <a:schemeClr val="tx1">
                  <a:alpha val="60000"/>
                </a:schemeClr>
              </a:solidFill>
            </a:endParaRPr>
          </a:p>
        </p:txBody>
      </p:sp>
      <p:sp>
        <p:nvSpPr>
          <p:cNvPr id="40" name="Segnaposto immagine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it-IT" noProof="0"/>
              <a:t>Fare clic sull'icona per inserire un'immagine</a:t>
            </a:r>
          </a:p>
        </p:txBody>
      </p:sp>
      <p:sp>
        <p:nvSpPr>
          <p:cNvPr id="42" name="Segnaposto immagine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it-IT" noProof="0"/>
              <a:t>Fare clic sull'icona per inserire un'immagine</a:t>
            </a:r>
          </a:p>
        </p:txBody>
      </p:sp>
      <p:grpSp>
        <p:nvGrpSpPr>
          <p:cNvPr id="43" name="Grup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igura a mano libera: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solidFill>
                  <a:schemeClr val="tx1"/>
                </a:solidFill>
              </a:endParaRPr>
            </a:p>
          </p:txBody>
        </p:sp>
        <p:sp>
          <p:nvSpPr>
            <p:cNvPr id="45" name="Oval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46" name="Figura a mano libera: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solidFill>
                  <a:schemeClr val="tx1"/>
                </a:solidFill>
              </a:endParaRPr>
            </a:p>
          </p:txBody>
        </p:sp>
      </p:grpSp>
      <p:grpSp>
        <p:nvGrpSpPr>
          <p:cNvPr id="15" name="Grup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igura a mano libera: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1" name="Oval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5" name="Segnaposto dat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it-IT"/>
              <a:t>Martedì 2 febbraio 20XX</a:t>
            </a:r>
          </a:p>
        </p:txBody>
      </p:sp>
      <p:sp>
        <p:nvSpPr>
          <p:cNvPr id="6" name="Segnaposto piè di pa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it-IT"/>
              <a:t>Testo del piè di pagina di esempio</a:t>
            </a:r>
          </a:p>
        </p:txBody>
      </p:sp>
      <p:sp>
        <p:nvSpPr>
          <p:cNvPr id="7" name="Segnaposto numero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
        <p:nvSpPr>
          <p:cNvPr id="17" name="Oval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it-IT"/>
              <a:t>Fare clic per modificare lo stile del titolo dello schema</a:t>
            </a:r>
            <a:endParaRPr lang="it-IT" dirty="0"/>
          </a:p>
        </p:txBody>
      </p:sp>
      <p:sp>
        <p:nvSpPr>
          <p:cNvPr id="3" name="Sottotitolo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sp>
        <p:nvSpPr>
          <p:cNvPr id="4" name="Segnaposto dat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it-IT"/>
              <a:t>Testo del piè di pagina di esempio</a:t>
            </a:r>
          </a:p>
        </p:txBody>
      </p:sp>
      <p:sp>
        <p:nvSpPr>
          <p:cNvPr id="6" name="Segnaposto numero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
        <p:nvSpPr>
          <p:cNvPr id="19" name="Figura a mano libera: Forma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0" name="Oval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5" name="Oval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nvGrpSpPr>
          <p:cNvPr id="34" name="Gruppo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igura a mano libera: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36" name="Figura a mano libera: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37" name="Oval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38" name="Oval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2" name="Oval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13" name="Gruppo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igura a mano libera: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1" name="Oval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2" name="Titolo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dat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it-IT"/>
              <a:t>Martedì 2 febbraio 20XX</a:t>
            </a:r>
          </a:p>
        </p:txBody>
      </p:sp>
      <p:sp>
        <p:nvSpPr>
          <p:cNvPr id="6" name="Segnaposto piè di pa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it-IT"/>
              <a:t>Testo del piè di pagina di esempio</a:t>
            </a:r>
          </a:p>
        </p:txBody>
      </p:sp>
      <p:sp>
        <p:nvSpPr>
          <p:cNvPr id="7" name="Segnaposto numero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igura a mano libera: Forma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2" name="Oval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
        <p:nvSpPr>
          <p:cNvPr id="2" name="Titolo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Fare clic per modificare gli stili del testo dello schema</a:t>
            </a:r>
          </a:p>
        </p:txBody>
      </p:sp>
      <p:sp>
        <p:nvSpPr>
          <p:cNvPr id="5" name="Segnaposto data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it-IT"/>
              <a:t>Martedì 2 febbraio 20XX</a:t>
            </a:r>
          </a:p>
        </p:txBody>
      </p:sp>
      <p:sp>
        <p:nvSpPr>
          <p:cNvPr id="6" name="Segnaposto piè di pagina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it-IT"/>
              <a:t>Testo del piè di pagina di esempio</a:t>
            </a:r>
          </a:p>
        </p:txBody>
      </p:sp>
      <p:sp>
        <p:nvSpPr>
          <p:cNvPr id="7" name="Segnaposto numero diapositiva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983562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olo, contenu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p:spPr>
        <p:txBody>
          <a:bodyPr/>
          <a:lstStyle/>
          <a:p>
            <a:r>
              <a:rPr lang="it-IT"/>
              <a:t>Fare clic per modificare lo stile del titolo</a:t>
            </a:r>
          </a:p>
        </p:txBody>
      </p:sp>
      <p:sp>
        <p:nvSpPr>
          <p:cNvPr id="3" name="Segnaposto contenuto 2"/>
          <p:cNvSpPr>
            <a:spLocks noGrp="1"/>
          </p:cNvSpPr>
          <p:nvPr>
            <p:ph sz="half" idx="1"/>
          </p:nvPr>
        </p:nvSpPr>
        <p:spPr>
          <a:xfrm>
            <a:off x="609600" y="1600201"/>
            <a:ext cx="5384800" cy="4525963"/>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6197600" y="1600200"/>
            <a:ext cx="5384800" cy="21859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6197600" y="3938589"/>
            <a:ext cx="5384800" cy="2187575"/>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data 5"/>
          <p:cNvSpPr>
            <a:spLocks noGrp="1"/>
          </p:cNvSpPr>
          <p:nvPr>
            <p:ph type="dt" sz="half" idx="10"/>
          </p:nvPr>
        </p:nvSpPr>
        <p:spPr>
          <a:xfrm>
            <a:off x="609600" y="6406406"/>
            <a:ext cx="2844800" cy="153888"/>
          </a:xfrm>
        </p:spPr>
        <p:txBody>
          <a:bodyPr/>
          <a:lstStyle>
            <a:lvl1pPr>
              <a:defRPr/>
            </a:lvl1pPr>
          </a:lstStyle>
          <a:p>
            <a:endParaRPr lang="en-US" altLang="it-IT"/>
          </a:p>
        </p:txBody>
      </p:sp>
      <p:sp>
        <p:nvSpPr>
          <p:cNvPr id="7" name="Segnaposto piè di pagina 6"/>
          <p:cNvSpPr>
            <a:spLocks noGrp="1"/>
          </p:cNvSpPr>
          <p:nvPr>
            <p:ph type="ftr" sz="quarter" idx="11"/>
          </p:nvPr>
        </p:nvSpPr>
        <p:spPr>
          <a:xfrm>
            <a:off x="4165600" y="6406406"/>
            <a:ext cx="3860800" cy="153888"/>
          </a:xfrm>
        </p:spPr>
        <p:txBody>
          <a:bodyPr/>
          <a:lstStyle>
            <a:lvl1pPr>
              <a:defRPr/>
            </a:lvl1pPr>
          </a:lstStyle>
          <a:p>
            <a:endParaRPr lang="en-US" altLang="it-IT"/>
          </a:p>
        </p:txBody>
      </p:sp>
      <p:sp>
        <p:nvSpPr>
          <p:cNvPr id="8" name="Segnaposto numero diapositiva 7"/>
          <p:cNvSpPr>
            <a:spLocks noGrp="1"/>
          </p:cNvSpPr>
          <p:nvPr>
            <p:ph type="sldNum" sz="quarter" idx="12"/>
          </p:nvPr>
        </p:nvSpPr>
        <p:spPr>
          <a:xfrm>
            <a:off x="8737600" y="6406406"/>
            <a:ext cx="2844800" cy="153888"/>
          </a:xfrm>
        </p:spPr>
        <p:txBody>
          <a:bodyPr/>
          <a:lstStyle>
            <a:lvl1pPr>
              <a:defRPr/>
            </a:lvl1pPr>
          </a:lstStyle>
          <a:p>
            <a:fld id="{D4E05D51-93E3-4891-9271-82377FE703D3}" type="slidenum">
              <a:rPr lang="en-US" altLang="it-IT"/>
              <a:pPr/>
              <a:t>‹N›</a:t>
            </a:fld>
            <a:endParaRPr lang="en-US" altLang="it-IT"/>
          </a:p>
        </p:txBody>
      </p:sp>
    </p:spTree>
    <p:extLst>
      <p:ext uri="{BB962C8B-B14F-4D97-AF65-F5344CB8AC3E}">
        <p14:creationId xmlns:p14="http://schemas.microsoft.com/office/powerpoint/2010/main" val="117654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it-IT"/>
              <a:t>Fare clic per inserire il titolo</a:t>
            </a:r>
          </a:p>
        </p:txBody>
      </p:sp>
      <p:sp>
        <p:nvSpPr>
          <p:cNvPr id="7" name="Segnaposto contenut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it-IT" sz="1600"/>
              <a:t>Fare clic per inserire il testo</a:t>
            </a:r>
          </a:p>
        </p:txBody>
      </p:sp>
      <p:sp>
        <p:nvSpPr>
          <p:cNvPr id="17" name="Segnaposto immagine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2" name="Segnaposto immagine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5" name="Segnaposto immagine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
        <p:nvSpPr>
          <p:cNvPr id="6" name="Oval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10" name="Grup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igura a mano libera: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2" name="Oval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zione">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it-IT"/>
              <a:t>Fare clic per modificare lo stile del titolo dello schema</a:t>
            </a:r>
            <a:endParaRPr lang="it-IT" dirty="0"/>
          </a:p>
        </p:txBody>
      </p:sp>
      <p:sp>
        <p:nvSpPr>
          <p:cNvPr id="12" name="Segnaposto immagine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18" name="Segnaposto immagine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19" name="Segnaposto immagine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20" name="Segnaposto immagine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
        <p:nvSpPr>
          <p:cNvPr id="11" name="Segnaposto contenut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it-IT"/>
              <a:t>Fare clic per modificare gli stili del testo dello schema</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Interruzione di sezione">
    <p:bg>
      <p:bgRef idx="1001">
        <a:schemeClr val="bg1"/>
      </p:bgRef>
    </p:bg>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it-IT" noProof="0"/>
              <a:t>Fare clic sull'icona per inserire un'immagine</a:t>
            </a:r>
            <a:endParaRPr lang="it-IT" noProof="0" dirty="0"/>
          </a:p>
        </p:txBody>
      </p:sp>
      <p:sp>
        <p:nvSpPr>
          <p:cNvPr id="4" name="Segnaposto dat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pPr rtl="0"/>
            <a:r>
              <a:rPr lang="it-IT"/>
              <a:t>Martedì 2 febbraio 20XX</a:t>
            </a:r>
          </a:p>
        </p:txBody>
      </p:sp>
      <p:sp>
        <p:nvSpPr>
          <p:cNvPr id="5" name="Segnaposto piè di pa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pPr rtl="0"/>
            <a:r>
              <a:rPr lang="it-IT"/>
              <a:t>Testo del piè di pagina di esempio</a:t>
            </a:r>
          </a:p>
        </p:txBody>
      </p:sp>
      <p:sp>
        <p:nvSpPr>
          <p:cNvPr id="6" name="Segnaposto numero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pPr rtl="0"/>
            <a:fld id="{DBA1B0FB-D917-4C8C-928F-313BD683BF39}" type="slidenum">
              <a:rPr lang="it-IT" noProof="0" smtClean="0"/>
              <a:t>‹N›</a:t>
            </a:fld>
            <a:endParaRPr lang="it-IT" noProof="0" dirty="0"/>
          </a:p>
        </p:txBody>
      </p:sp>
      <p:sp>
        <p:nvSpPr>
          <p:cNvPr id="13" name="Rettango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4" name="Rettangolo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5" name="Tito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it-IT"/>
              <a:t>Fare clic per modificare lo stile del titolo dello schema</a:t>
            </a:r>
            <a:endParaRPr lang="it-IT" dirty="0"/>
          </a:p>
        </p:txBody>
      </p:sp>
      <p:sp>
        <p:nvSpPr>
          <p:cNvPr id="16" name="Sottotito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it-IT">
                <a:solidFill>
                  <a:schemeClr val="tx1">
                    <a:alpha val="60000"/>
                  </a:schemeClr>
                </a:solidFill>
              </a:rPr>
              <a:t>Fare clic per modificare lo stile del sottotitolo dello schema</a:t>
            </a:r>
            <a:endParaRPr lang="it-IT"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Interruzione di sezione">
    <p:bg>
      <p:bgRef idx="1001">
        <a:schemeClr val="bg1"/>
      </p:bgRef>
    </p:bg>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it-IT" noProof="0"/>
              <a:t>Fare clic sull'icona per inserire un'immagine</a:t>
            </a:r>
            <a:endParaRPr lang="it-IT" noProof="0" dirty="0"/>
          </a:p>
        </p:txBody>
      </p:sp>
      <p:sp>
        <p:nvSpPr>
          <p:cNvPr id="16" name="Sottotito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it-IT" noProof="0">
                <a:solidFill>
                  <a:schemeClr val="tx1">
                    <a:alpha val="60000"/>
                  </a:schemeClr>
                </a:solidFill>
              </a:rPr>
              <a:t>Fare clic per modificare lo stile del sottotitolo dello schema</a:t>
            </a:r>
          </a:p>
        </p:txBody>
      </p:sp>
      <p:sp>
        <p:nvSpPr>
          <p:cNvPr id="15" name="Tito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it-IT" noProof="0"/>
              <a:t>Fare clic per modificare lo stile del titolo dello schema</a:t>
            </a:r>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Sequenza temporale diagramma">
    <p:spTree>
      <p:nvGrpSpPr>
        <p:cNvPr id="1" name=""/>
        <p:cNvGrpSpPr/>
        <p:nvPr/>
      </p:nvGrpSpPr>
      <p:grpSpPr>
        <a:xfrm>
          <a:off x="0" y="0"/>
          <a:ext cx="0" cy="0"/>
          <a:chOff x="0" y="0"/>
          <a:chExt cx="0" cy="0"/>
        </a:xfrm>
      </p:grpSpPr>
      <p:grpSp>
        <p:nvGrpSpPr>
          <p:cNvPr id="12" name="Gruppo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igura a mano libera: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dirty="0">
                <a:solidFill>
                  <a:schemeClr val="tx1"/>
                </a:solidFill>
              </a:endParaRPr>
            </a:p>
          </p:txBody>
        </p:sp>
        <p:sp>
          <p:nvSpPr>
            <p:cNvPr id="14" name="Oval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5" name="Oval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6" name="Figura a mano libera: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dirty="0">
                <a:solidFill>
                  <a:schemeClr val="tx1"/>
                </a:solidFill>
              </a:endParaRPr>
            </a:p>
          </p:txBody>
        </p:sp>
      </p:grpSp>
      <p:sp>
        <p:nvSpPr>
          <p:cNvPr id="2" name="Titolo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it-IT" dirty="0"/>
            </a:lvl1pPr>
          </a:lstStyle>
          <a:p>
            <a:pPr lvl="0" rtl="0">
              <a:lnSpc>
                <a:spcPct val="100000"/>
              </a:lnSpc>
            </a:pPr>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it-IT" dirty="0"/>
              <a:t>Martedì 2 febbraio 20XX</a:t>
            </a:r>
          </a:p>
        </p:txBody>
      </p:sp>
      <p:sp>
        <p:nvSpPr>
          <p:cNvPr id="5" name="Segnaposto piè di pa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it-IT" dirty="0"/>
              <a:t>Testo del piè di pagina di esempio</a:t>
            </a:r>
          </a:p>
        </p:txBody>
      </p:sp>
      <p:sp>
        <p:nvSpPr>
          <p:cNvPr id="6" name="Segnaposto numero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Cita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it-IT" noProof="0"/>
              <a:t>Fare clic per modificare lo stile del titolo dello schema</a:t>
            </a:r>
          </a:p>
        </p:txBody>
      </p:sp>
      <p:grpSp>
        <p:nvGrpSpPr>
          <p:cNvPr id="8" name="Grup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igura a mano libera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0" name="Figura a mano libera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1" name="Figura a mano libera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grpSp>
      <p:sp>
        <p:nvSpPr>
          <p:cNvPr id="12" name="Oval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7" name="Segnaposto contenut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it-IT"/>
              <a:t>Fare clic per modificare gli stili del testo dello schema</a:t>
            </a:r>
          </a:p>
        </p:txBody>
      </p:sp>
      <p:sp>
        <p:nvSpPr>
          <p:cNvPr id="15" name="Segnaposto immagine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it-IT"/>
              <a:t>Martedì 2 febbraio 20XX</a:t>
            </a:r>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it-IT"/>
              <a:t>Testo del piè di pagina di esempio</a:t>
            </a:r>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dirty="0"/>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dirty="0"/>
          </a:p>
        </p:txBody>
      </p:sp>
      <p:sp>
        <p:nvSpPr>
          <p:cNvPr id="34" name="Oval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40" name="Tito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it-IT"/>
              <a:t>Team</a:t>
            </a:r>
          </a:p>
        </p:txBody>
      </p:sp>
      <p:grpSp>
        <p:nvGrpSpPr>
          <p:cNvPr id="51" name="Grup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igura a mano libera: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53" name="Figura a mano libera: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54" name="Oval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55" name="Oval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56" name="Segnaposto immagine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it-IT" noProof="0"/>
              <a:t>Fare clic sull'icona per inserire un'immagine</a:t>
            </a:r>
          </a:p>
        </p:txBody>
      </p:sp>
      <p:sp>
        <p:nvSpPr>
          <p:cNvPr id="57" name="Segnaposto immagine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it-IT" noProof="0"/>
              <a:t>Fare clic sull'icona per inserire un'immagine</a:t>
            </a:r>
          </a:p>
        </p:txBody>
      </p:sp>
      <p:sp>
        <p:nvSpPr>
          <p:cNvPr id="58" name="Segnaposto immagine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it-IT" noProof="0"/>
              <a:t>Fare clic sull'icona per inserire un'immagine</a:t>
            </a:r>
          </a:p>
        </p:txBody>
      </p:sp>
      <p:sp>
        <p:nvSpPr>
          <p:cNvPr id="59" name="Segnaposto immagine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it-IT" noProof="0"/>
              <a:t>Fare clic sull'icona per inserire un'immagine</a:t>
            </a:r>
          </a:p>
        </p:txBody>
      </p:sp>
      <p:sp>
        <p:nvSpPr>
          <p:cNvPr id="63" name="Segnaposto tes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it-IT"/>
              <a:t>Nome</a:t>
            </a:r>
          </a:p>
        </p:txBody>
      </p:sp>
      <p:sp>
        <p:nvSpPr>
          <p:cNvPr id="61" name="Segnaposto tes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it-IT"/>
              <a:t>Titolo</a:t>
            </a:r>
          </a:p>
        </p:txBody>
      </p:sp>
      <p:sp>
        <p:nvSpPr>
          <p:cNvPr id="65" name="Segnaposto tes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it-IT"/>
              <a:t>Nome</a:t>
            </a:r>
          </a:p>
        </p:txBody>
      </p:sp>
      <p:sp>
        <p:nvSpPr>
          <p:cNvPr id="64" name="Segnaposto tes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it-IT"/>
              <a:t>Titolo</a:t>
            </a:r>
          </a:p>
        </p:txBody>
      </p:sp>
      <p:sp>
        <p:nvSpPr>
          <p:cNvPr id="67" name="Segnaposto tes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it-IT"/>
              <a:t>Nome</a:t>
            </a:r>
          </a:p>
        </p:txBody>
      </p:sp>
      <p:sp>
        <p:nvSpPr>
          <p:cNvPr id="66" name="Segnaposto tes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it-IT"/>
              <a:t>Titolo</a:t>
            </a:r>
          </a:p>
        </p:txBody>
      </p:sp>
      <p:sp>
        <p:nvSpPr>
          <p:cNvPr id="69" name="Segnaposto tes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it-IT"/>
              <a:t>Nome</a:t>
            </a:r>
          </a:p>
        </p:txBody>
      </p:sp>
      <p:sp>
        <p:nvSpPr>
          <p:cNvPr id="68" name="Segnaposto tes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it-IT"/>
              <a:t>Titolo</a:t>
            </a:r>
          </a:p>
        </p:txBody>
      </p:sp>
      <p:sp>
        <p:nvSpPr>
          <p:cNvPr id="4" name="Segnaposto dat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it-IT"/>
              <a:t>Testo del piè di pagina di esempio</a:t>
            </a:r>
          </a:p>
        </p:txBody>
      </p:sp>
      <p:sp>
        <p:nvSpPr>
          <p:cNvPr id="6" name="Segnaposto numero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lonna contenuto 2 (diapositiva di confronto)">
    <p:spTree>
      <p:nvGrpSpPr>
        <p:cNvPr id="1" name=""/>
        <p:cNvGrpSpPr/>
        <p:nvPr/>
      </p:nvGrpSpPr>
      <p:grpSpPr>
        <a:xfrm>
          <a:off x="0" y="0"/>
          <a:ext cx="0" cy="0"/>
          <a:chOff x="0" y="0"/>
          <a:chExt cx="0" cy="0"/>
        </a:xfrm>
      </p:grpSpPr>
      <p:sp>
        <p:nvSpPr>
          <p:cNvPr id="12" name="Oval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11" name="Rettangolo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dirty="0"/>
          </a:p>
        </p:txBody>
      </p:sp>
      <p:sp>
        <p:nvSpPr>
          <p:cNvPr id="2" name="Titolo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it-IT" sz="4800" dirty="0"/>
            </a:lvl1pPr>
          </a:lstStyle>
          <a:p>
            <a:pPr lvl="0" rtl="0">
              <a:lnSpc>
                <a:spcPct val="100000"/>
              </a:lnSpc>
            </a:pPr>
            <a:r>
              <a:rPr lang="it-IT"/>
              <a:t>Fare clic per modificare lo stile del titolo dello schema</a:t>
            </a:r>
          </a:p>
        </p:txBody>
      </p:sp>
      <p:sp>
        <p:nvSpPr>
          <p:cNvPr id="3" name="Segnaposto testo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testo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it-IT" sz="1400" b="0" cap="all" spc="200" baseline="0" dirty="0">
                <a:solidFill>
                  <a:schemeClr val="tx1"/>
                </a:solidFill>
              </a:defRPr>
            </a:lvl1pPr>
          </a:lstStyle>
          <a:p>
            <a:pPr marL="228600" lvl="0" indent="-228600" rtl="0"/>
            <a:r>
              <a:rPr lang="it-IT"/>
              <a:t>Fare clic per modificare gli stili del testo dello schema</a:t>
            </a:r>
          </a:p>
        </p:txBody>
      </p:sp>
      <p:sp>
        <p:nvSpPr>
          <p:cNvPr id="6" name="Segnaposto contenuto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data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it-IT"/>
              <a:t>Martedì 2 febbraio 20XX</a:t>
            </a:r>
          </a:p>
        </p:txBody>
      </p:sp>
      <p:sp>
        <p:nvSpPr>
          <p:cNvPr id="8" name="Segnaposto piè di pagina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it-IT"/>
              <a:t>Testo del piè di pagina di esempio</a:t>
            </a:r>
          </a:p>
        </p:txBody>
      </p:sp>
      <p:sp>
        <p:nvSpPr>
          <p:cNvPr id="9" name="Segnaposto numero diapositiva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it-IT" noProof="0" smtClean="0"/>
              <a:t>‹N›</a:t>
            </a:fld>
            <a:endParaRPr lang="it-IT" noProof="0"/>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it-IT"/>
              <a:t>Fare clic per modificare lo stile del titolo</a:t>
            </a:r>
            <a:endParaRPr lang="it-IT" dirty="0"/>
          </a:p>
        </p:txBody>
      </p:sp>
      <p:sp>
        <p:nvSpPr>
          <p:cNvPr id="3" name="Segnaposto tes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it-IT"/>
              <a:t>Martedì 2 febbraio 20XX</a:t>
            </a:r>
            <a:endParaRPr lang="it-IT" dirty="0"/>
          </a:p>
        </p:txBody>
      </p:sp>
      <p:sp>
        <p:nvSpPr>
          <p:cNvPr id="5" name="Segnaposto piè di pa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it-IT"/>
              <a:t>Testo del piè di pagina di esempio</a:t>
            </a:r>
            <a:endParaRPr lang="it-IT" dirty="0"/>
          </a:p>
        </p:txBody>
      </p:sp>
      <p:sp>
        <p:nvSpPr>
          <p:cNvPr id="6" name="Segnaposto numero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it-IT" noProof="0" smtClean="0"/>
              <a:pPr/>
              <a:t>‹N›</a:t>
            </a:fld>
            <a:endParaRPr lang="it-IT" noProof="0" dirty="0"/>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 id="2147483735" r:id="rId17"/>
  </p:sldLayoutIdLst>
  <p:hf hdr="0"/>
  <p:txStyles>
    <p:titleStyle>
      <a:lvl1pPr algn="l" defTabSz="914400" rtl="0" eaLnBrk="1" latinLnBrk="0" hangingPunct="1">
        <a:lnSpc>
          <a:spcPct val="90000"/>
        </a:lnSpc>
        <a:spcBef>
          <a:spcPct val="0"/>
        </a:spcBef>
        <a:buNone/>
        <a:defRPr lang="it-IT"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4v"/><Relationship Id="rId1" Type="http://schemas.microsoft.com/office/2007/relationships/media" Target="../media/media2.m4v"/><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4v"/><Relationship Id="rId1" Type="http://schemas.microsoft.com/office/2007/relationships/media" Target="../media/media3.m4v"/><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8.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0.jpe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mailto:giovanni.dellalunga@gmail.com" TargetMode="External"/><Relationship Id="rId1" Type="http://schemas.openxmlformats.org/officeDocument/2006/relationships/slideLayout" Target="../slideLayouts/slideLayout12.xml"/><Relationship Id="rId4" Type="http://schemas.openxmlformats.org/officeDocument/2006/relationships/image" Target="../media/image65.jpeg"/></Relationships>
</file>

<file path=ppt/slides/_rels/slide4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hyperlink" Target="https://www.youtube.com/watch?v=gooWdc6kb80"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6E938C-9D94-4B05-979A-D39FFC457291}"/>
              </a:ext>
            </a:extLst>
          </p:cNvPr>
          <p:cNvSpPr>
            <a:spLocks noGrp="1"/>
          </p:cNvSpPr>
          <p:nvPr>
            <p:ph type="title"/>
          </p:nvPr>
        </p:nvSpPr>
        <p:spPr>
          <a:xfrm>
            <a:off x="550863" y="549275"/>
            <a:ext cx="7827327" cy="890905"/>
          </a:xfrm>
        </p:spPr>
        <p:txBody>
          <a:bodyPr wrap="square" rtlCol="0" anchor="b" anchorCtr="0">
            <a:normAutofit/>
          </a:bodyPr>
          <a:lstStyle/>
          <a:p>
            <a:pPr rtl="0"/>
            <a:r>
              <a:rPr lang="it-IT" dirty="0"/>
              <a:t>Simmetrie e Asimmetrie</a:t>
            </a:r>
            <a:br>
              <a:rPr lang="it-IT" dirty="0"/>
            </a:br>
            <a:r>
              <a:rPr lang="it-IT" sz="2000" dirty="0"/>
              <a:t>dalla Biochimica alla Cosmologia</a:t>
            </a:r>
            <a:endParaRPr lang="it-IT" dirty="0"/>
          </a:p>
        </p:txBody>
      </p:sp>
      <p:sp>
        <p:nvSpPr>
          <p:cNvPr id="3" name="Sottotitolo 2">
            <a:extLst>
              <a:ext uri="{FF2B5EF4-FFF2-40B4-BE49-F238E27FC236}">
                <a16:creationId xmlns:a16="http://schemas.microsoft.com/office/drawing/2014/main" id="{D9A11267-FC52-4990-8D98-010AFABA5544}"/>
              </a:ext>
            </a:extLst>
          </p:cNvPr>
          <p:cNvSpPr>
            <a:spLocks noGrp="1"/>
          </p:cNvSpPr>
          <p:nvPr>
            <p:ph sz="quarter" idx="15"/>
          </p:nvPr>
        </p:nvSpPr>
        <p:spPr>
          <a:xfrm>
            <a:off x="550863" y="5646420"/>
            <a:ext cx="3565524" cy="802005"/>
          </a:xfrm>
        </p:spPr>
        <p:txBody>
          <a:bodyPr wrap="square" rtlCol="0">
            <a:normAutofit/>
          </a:bodyPr>
          <a:lstStyle/>
          <a:p>
            <a:pPr rtl="0"/>
            <a:r>
              <a:rPr lang="it-IT" dirty="0"/>
              <a:t>Giovanni Della Lunga</a:t>
            </a:r>
          </a:p>
        </p:txBody>
      </p:sp>
      <p:pic>
        <p:nvPicPr>
          <p:cNvPr id="7" name="Segnaposto immagine 6" descr="Immagine che contiene modello, Motivo, Simmetria, carta da regalo&#10;&#10;Descrizione generata automaticamente">
            <a:extLst>
              <a:ext uri="{FF2B5EF4-FFF2-40B4-BE49-F238E27FC236}">
                <a16:creationId xmlns:a16="http://schemas.microsoft.com/office/drawing/2014/main" id="{3883624F-EC98-5B0C-FDCC-9D7AE0BD0869}"/>
              </a:ext>
            </a:extLst>
          </p:cNvPr>
          <p:cNvPicPr>
            <a:picLocks noGrp="1" noChangeAspect="1"/>
          </p:cNvPicPr>
          <p:nvPr>
            <p:ph type="pic" sz="quarter" idx="13"/>
          </p:nvPr>
        </p:nvPicPr>
        <p:blipFill rotWithShape="1">
          <a:blip r:embed="rId3"/>
          <a:srcRect t="5496" r="1" b="1754"/>
          <a:stretch/>
        </p:blipFill>
        <p:spPr>
          <a:xfrm>
            <a:off x="5535809" y="656633"/>
            <a:ext cx="5132388" cy="5132388"/>
          </a:xfrm>
          <a:noFill/>
        </p:spPr>
      </p:pic>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74853" y="284164"/>
            <a:ext cx="6859787" cy="613777"/>
          </a:xfrm>
        </p:spPr>
        <p:txBody>
          <a:bodyPr/>
          <a:lstStyle/>
          <a:p>
            <a:r>
              <a:rPr lang="en-US" altLang="it-IT" dirty="0" err="1"/>
              <a:t>Simmetrie</a:t>
            </a:r>
            <a:r>
              <a:rPr lang="en-US" altLang="it-IT" dirty="0"/>
              <a:t> Discrete</a:t>
            </a:r>
          </a:p>
        </p:txBody>
      </p:sp>
      <p:pic>
        <p:nvPicPr>
          <p:cNvPr id="21508" name="Picture 4" descr="snowcrystallarge"/>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352800" y="2133601"/>
            <a:ext cx="4419600" cy="3941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3" name="Picture 9" descr="snowcrystallarg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rot="1759066">
            <a:off x="3581401" y="1905000"/>
            <a:ext cx="3940175" cy="4419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5" name="Line 11"/>
          <p:cNvSpPr>
            <a:spLocks noChangeShapeType="1"/>
          </p:cNvSpPr>
          <p:nvPr/>
        </p:nvSpPr>
        <p:spPr bwMode="auto">
          <a:xfrm>
            <a:off x="2438400" y="4114800"/>
            <a:ext cx="6400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519" name="Arc 15"/>
          <p:cNvSpPr>
            <a:spLocks/>
          </p:cNvSpPr>
          <p:nvPr/>
        </p:nvSpPr>
        <p:spPr bwMode="auto">
          <a:xfrm rot="10800000" flipH="1" flipV="1">
            <a:off x="7010400" y="1828800"/>
            <a:ext cx="1828800" cy="2057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6633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1520" name="Text Box 16"/>
          <p:cNvSpPr txBox="1">
            <a:spLocks noChangeArrowheads="1"/>
          </p:cNvSpPr>
          <p:nvPr/>
        </p:nvSpPr>
        <p:spPr bwMode="auto">
          <a:xfrm>
            <a:off x="8061326" y="2057401"/>
            <a:ext cx="766763" cy="519113"/>
          </a:xfrm>
          <a:prstGeom prst="rect">
            <a:avLst/>
          </a:prstGeom>
          <a:solidFill>
            <a:schemeClr val="tx1"/>
          </a:solidFill>
          <a:ln>
            <a:noFill/>
          </a:ln>
          <a:effectLst/>
        </p:spPr>
        <p:txBody>
          <a:bodyPr>
            <a:spAutoFit/>
          </a:bodyPr>
          <a:lstStyle/>
          <a:p>
            <a:r>
              <a:rPr lang="en-US" altLang="it-IT" sz="2800" b="1" dirty="0">
                <a:solidFill>
                  <a:srgbClr val="663300"/>
                </a:solidFill>
                <a:latin typeface="Comic Sans MS" panose="030F0702030302020204" pitchFamily="66" charset="0"/>
              </a:rPr>
              <a:t>60</a:t>
            </a:r>
            <a:r>
              <a:rPr lang="en-US" altLang="it-IT" sz="2800" b="1" baseline="30000" dirty="0">
                <a:solidFill>
                  <a:srgbClr val="663300"/>
                </a:solidFill>
                <a:latin typeface="Comic Sans MS" panose="030F0702030302020204" pitchFamily="66" charset="0"/>
              </a:rPr>
              <a:t>0</a:t>
            </a:r>
          </a:p>
        </p:txBody>
      </p:sp>
    </p:spTree>
    <p:extLst>
      <p:ext uri="{BB962C8B-B14F-4D97-AF65-F5344CB8AC3E}">
        <p14:creationId xmlns:p14="http://schemas.microsoft.com/office/powerpoint/2010/main" val="246156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1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1508"/>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15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83628" y="295487"/>
            <a:ext cx="8229600" cy="628047"/>
          </a:xfrm>
        </p:spPr>
        <p:txBody>
          <a:bodyPr vert="horz" wrap="square" lIns="91440" tIns="45720" rIns="91440" bIns="45720" rtlCol="0" anchor="b" anchorCtr="0">
            <a:normAutofit fontScale="90000"/>
          </a:bodyPr>
          <a:lstStyle/>
          <a:p>
            <a:r>
              <a:rPr lang="en-US" altLang="it-IT" dirty="0" err="1"/>
              <a:t>Simmetrie</a:t>
            </a:r>
            <a:r>
              <a:rPr lang="en-US" altLang="it-IT" dirty="0"/>
              <a:t> Continue</a:t>
            </a:r>
          </a:p>
        </p:txBody>
      </p:sp>
      <p:pic>
        <p:nvPicPr>
          <p:cNvPr id="5128" name="Picture 8" descr="sphere"/>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419600" y="2209800"/>
            <a:ext cx="2857500" cy="26797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9" name="Picture 9" descr="sphere"/>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rot="19415918">
            <a:off x="4267200" y="2286001"/>
            <a:ext cx="2895600" cy="2714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31" name="Picture 11" descr="sphere"/>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rot="1531220">
            <a:off x="4419601" y="2133600"/>
            <a:ext cx="2714625" cy="2895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133" name="Arc 13"/>
          <p:cNvSpPr>
            <a:spLocks/>
          </p:cNvSpPr>
          <p:nvPr/>
        </p:nvSpPr>
        <p:spPr bwMode="auto">
          <a:xfrm rot="11844000" flipH="1" flipV="1">
            <a:off x="6781800" y="2209800"/>
            <a:ext cx="1322388" cy="1600200"/>
          </a:xfrm>
          <a:custGeom>
            <a:avLst/>
            <a:gdLst>
              <a:gd name="G0" fmla="+- 0 0 0"/>
              <a:gd name="G1" fmla="+- 21600 0 0"/>
              <a:gd name="G2" fmla="+- 21600 0 0"/>
              <a:gd name="T0" fmla="*/ 0 w 18753"/>
              <a:gd name="T1" fmla="*/ 0 h 21600"/>
              <a:gd name="T2" fmla="*/ 18753 w 18753"/>
              <a:gd name="T3" fmla="*/ 10882 h 21600"/>
              <a:gd name="T4" fmla="*/ 0 w 18753"/>
              <a:gd name="T5" fmla="*/ 21600 h 21600"/>
            </a:gdLst>
            <a:ahLst/>
            <a:cxnLst>
              <a:cxn ang="0">
                <a:pos x="T0" y="T1"/>
              </a:cxn>
              <a:cxn ang="0">
                <a:pos x="T2" y="T3"/>
              </a:cxn>
              <a:cxn ang="0">
                <a:pos x="T4" y="T5"/>
              </a:cxn>
            </a:cxnLst>
            <a:rect l="0" t="0" r="r" b="b"/>
            <a:pathLst>
              <a:path w="18753" h="21600" fill="none" extrusionOk="0">
                <a:moveTo>
                  <a:pt x="-1" y="0"/>
                </a:moveTo>
                <a:cubicBezTo>
                  <a:pt x="7750" y="0"/>
                  <a:pt x="14907" y="4152"/>
                  <a:pt x="18753" y="10881"/>
                </a:cubicBezTo>
              </a:path>
              <a:path w="18753" h="21600" stroke="0" extrusionOk="0">
                <a:moveTo>
                  <a:pt x="-1" y="0"/>
                </a:moveTo>
                <a:cubicBezTo>
                  <a:pt x="7750" y="0"/>
                  <a:pt x="14907" y="4152"/>
                  <a:pt x="18753" y="10881"/>
                </a:cubicBezTo>
                <a:lnTo>
                  <a:pt x="0" y="21600"/>
                </a:lnTo>
                <a:close/>
              </a:path>
            </a:pathLst>
          </a:custGeom>
          <a:noFill/>
          <a:ln w="9525">
            <a:solidFill>
              <a:srgbClr val="6633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134" name="Text Box 14"/>
          <p:cNvSpPr txBox="1">
            <a:spLocks noChangeArrowheads="1"/>
          </p:cNvSpPr>
          <p:nvPr/>
        </p:nvSpPr>
        <p:spPr bwMode="auto">
          <a:xfrm>
            <a:off x="7620001" y="2057401"/>
            <a:ext cx="766763" cy="5191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it-IT" sz="2800" b="1">
                <a:solidFill>
                  <a:srgbClr val="663300"/>
                </a:solidFill>
                <a:latin typeface="Symbol" panose="05050102010706020507" pitchFamily="18" charset="2"/>
              </a:rPr>
              <a:t>q</a:t>
            </a:r>
            <a:r>
              <a:rPr lang="en-US" altLang="it-IT" sz="2800" b="1" baseline="-25000">
                <a:solidFill>
                  <a:srgbClr val="663300"/>
                </a:solidFill>
                <a:latin typeface="Symbol" panose="05050102010706020507" pitchFamily="18" charset="2"/>
              </a:rPr>
              <a:t>1</a:t>
            </a:r>
          </a:p>
        </p:txBody>
      </p:sp>
      <p:sp>
        <p:nvSpPr>
          <p:cNvPr id="5135" name="Arc 15"/>
          <p:cNvSpPr>
            <a:spLocks/>
          </p:cNvSpPr>
          <p:nvPr/>
        </p:nvSpPr>
        <p:spPr bwMode="auto">
          <a:xfrm rot="11844000" flipH="1" flipV="1">
            <a:off x="6546850" y="2006600"/>
            <a:ext cx="1828800" cy="2362200"/>
          </a:xfrm>
          <a:custGeom>
            <a:avLst/>
            <a:gdLst>
              <a:gd name="G0" fmla="+- 0 0 0"/>
              <a:gd name="G1" fmla="+- 21600 0 0"/>
              <a:gd name="G2" fmla="+- 21600 0 0"/>
              <a:gd name="T0" fmla="*/ 0 w 18491"/>
              <a:gd name="T1" fmla="*/ 0 h 21600"/>
              <a:gd name="T2" fmla="*/ 18491 w 18491"/>
              <a:gd name="T3" fmla="*/ 10435 h 21600"/>
              <a:gd name="T4" fmla="*/ 0 w 18491"/>
              <a:gd name="T5" fmla="*/ 21600 h 21600"/>
            </a:gdLst>
            <a:ahLst/>
            <a:cxnLst>
              <a:cxn ang="0">
                <a:pos x="T0" y="T1"/>
              </a:cxn>
              <a:cxn ang="0">
                <a:pos x="T2" y="T3"/>
              </a:cxn>
              <a:cxn ang="0">
                <a:pos x="T4" y="T5"/>
              </a:cxn>
            </a:cxnLst>
            <a:rect l="0" t="0" r="r" b="b"/>
            <a:pathLst>
              <a:path w="18491" h="21600" fill="none" extrusionOk="0">
                <a:moveTo>
                  <a:pt x="-1" y="0"/>
                </a:moveTo>
                <a:cubicBezTo>
                  <a:pt x="7565" y="0"/>
                  <a:pt x="14580" y="3958"/>
                  <a:pt x="18490" y="10435"/>
                </a:cubicBezTo>
              </a:path>
              <a:path w="18491" h="21600" stroke="0" extrusionOk="0">
                <a:moveTo>
                  <a:pt x="-1" y="0"/>
                </a:moveTo>
                <a:cubicBezTo>
                  <a:pt x="7565" y="0"/>
                  <a:pt x="14580" y="3958"/>
                  <a:pt x="18490" y="10435"/>
                </a:cubicBezTo>
                <a:lnTo>
                  <a:pt x="0" y="21600"/>
                </a:lnTo>
                <a:close/>
              </a:path>
            </a:pathLst>
          </a:custGeom>
          <a:noFill/>
          <a:ln w="9525">
            <a:solidFill>
              <a:srgbClr val="663300"/>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136" name="Text Box 16"/>
          <p:cNvSpPr txBox="1">
            <a:spLocks noChangeArrowheads="1"/>
          </p:cNvSpPr>
          <p:nvPr/>
        </p:nvSpPr>
        <p:spPr bwMode="auto">
          <a:xfrm>
            <a:off x="7467601" y="2133601"/>
            <a:ext cx="766763" cy="519113"/>
          </a:xfrm>
          <a:prstGeom prst="rect">
            <a:avLst/>
          </a:prstGeom>
          <a:solidFill>
            <a:schemeClr val="tx1"/>
          </a:solidFill>
          <a:ln>
            <a:noFill/>
          </a:ln>
          <a:effectLst/>
        </p:spPr>
        <p:txBody>
          <a:bodyPr>
            <a:spAutoFit/>
          </a:bodyPr>
          <a:lstStyle/>
          <a:p>
            <a:r>
              <a:rPr lang="en-US" altLang="it-IT" sz="2800" b="1" dirty="0">
                <a:solidFill>
                  <a:srgbClr val="663300"/>
                </a:solidFill>
                <a:latin typeface="Symbol" panose="05050102010706020507" pitchFamily="18" charset="2"/>
              </a:rPr>
              <a:t>q</a:t>
            </a:r>
            <a:r>
              <a:rPr lang="en-US" altLang="it-IT" sz="2800" b="1" baseline="-25000" dirty="0">
                <a:solidFill>
                  <a:srgbClr val="663300"/>
                </a:solidFill>
                <a:latin typeface="Symbol" panose="05050102010706020507" pitchFamily="18" charset="2"/>
              </a:rPr>
              <a:t>2</a:t>
            </a:r>
          </a:p>
        </p:txBody>
      </p:sp>
    </p:spTree>
    <p:extLst>
      <p:ext uri="{BB962C8B-B14F-4D97-AF65-F5344CB8AC3E}">
        <p14:creationId xmlns:p14="http://schemas.microsoft.com/office/powerpoint/2010/main" val="3189015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3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5128"/>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13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512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13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513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1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36"/>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51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4" grpId="0" animBg="1"/>
      <p:bldP spid="5134" grpId="1" animBg="1"/>
      <p:bldP spid="5136" grpId="0" animBg="1"/>
      <p:bldP spid="513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Mirror image - Wikipedia">
            <a:extLst>
              <a:ext uri="{FF2B5EF4-FFF2-40B4-BE49-F238E27FC236}">
                <a16:creationId xmlns:a16="http://schemas.microsoft.com/office/drawing/2014/main" id="{7AFDD9CD-6F52-531A-7972-7238F5B7B8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97530" y="0"/>
            <a:ext cx="9094470" cy="6858000"/>
          </a:xfrm>
          <a:prstGeom prst="rect">
            <a:avLst/>
          </a:prstGeom>
          <a:solidFill>
            <a:srgbClr val="FFFFFF"/>
          </a:solidFill>
        </p:spPr>
      </p:pic>
      <p:sp>
        <p:nvSpPr>
          <p:cNvPr id="6151" name="Slide Number Placeholder 4">
            <a:extLst>
              <a:ext uri="{FF2B5EF4-FFF2-40B4-BE49-F238E27FC236}">
                <a16:creationId xmlns:a16="http://schemas.microsoft.com/office/drawing/2014/main" id="{3001DB28-FF91-CDCE-07A9-DB0ACD29C44F}"/>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it-IT" noProof="0" smtClean="0"/>
              <a:pPr rtl="0">
                <a:spcAft>
                  <a:spcPts val="600"/>
                </a:spcAft>
              </a:pPr>
              <a:t>12</a:t>
            </a:fld>
            <a:endParaRPr lang="it-IT" noProof="0"/>
          </a:p>
        </p:txBody>
      </p:sp>
      <p:sp>
        <p:nvSpPr>
          <p:cNvPr id="9" name="Titolo 8">
            <a:extLst>
              <a:ext uri="{FF2B5EF4-FFF2-40B4-BE49-F238E27FC236}">
                <a16:creationId xmlns:a16="http://schemas.microsoft.com/office/drawing/2014/main" id="{59B65615-4CD2-75F9-BACC-322FD1C26052}"/>
              </a:ext>
            </a:extLst>
          </p:cNvPr>
          <p:cNvSpPr>
            <a:spLocks noGrp="1"/>
          </p:cNvSpPr>
          <p:nvPr>
            <p:ph type="ctrTitle"/>
          </p:nvPr>
        </p:nvSpPr>
        <p:spPr>
          <a:xfrm>
            <a:off x="77897" y="2039005"/>
            <a:ext cx="5437187" cy="4386847"/>
          </a:xfrm>
        </p:spPr>
        <p:txBody>
          <a:bodyPr vert="horz" wrap="square" lIns="0" tIns="0" rIns="0" bIns="0" rtlCol="0" anchor="b" anchorCtr="0">
            <a:normAutofit/>
          </a:bodyPr>
          <a:lstStyle/>
          <a:p>
            <a:pPr marL="548640">
              <a:spcAft>
                <a:spcPts val="1200"/>
              </a:spcAft>
            </a:pPr>
            <a:r>
              <a:rPr lang="it-IT" dirty="0"/>
              <a:t>Simmetria e Leggi Fisiche</a:t>
            </a:r>
            <a:br>
              <a:rPr lang="it-IT" sz="3500" dirty="0"/>
            </a:br>
            <a:br>
              <a:rPr lang="it-IT" sz="3500" dirty="0"/>
            </a:br>
            <a:br>
              <a:rPr lang="it-IT" sz="3500" dirty="0"/>
            </a:br>
            <a:br>
              <a:rPr lang="it-IT" sz="3500" dirty="0"/>
            </a:br>
            <a:endParaRPr lang="it-IT" sz="3500" dirty="0"/>
          </a:p>
        </p:txBody>
      </p:sp>
    </p:spTree>
    <p:extLst>
      <p:ext uri="{BB962C8B-B14F-4D97-AF65-F5344CB8AC3E}">
        <p14:creationId xmlns:p14="http://schemas.microsoft.com/office/powerpoint/2010/main" val="620939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a:xfrm>
            <a:off x="550863" y="549275"/>
            <a:ext cx="11090274" cy="1332000"/>
          </a:xfrm>
        </p:spPr>
        <p:txBody>
          <a:bodyPr wrap="square" anchor="t">
            <a:normAutofit/>
          </a:bodyPr>
          <a:lstStyle/>
          <a:p>
            <a:r>
              <a:rPr lang="it-IT" dirty="0"/>
              <a:t>Simmetria nelle Leggi Fisiche</a:t>
            </a:r>
          </a:p>
        </p:txBody>
      </p:sp>
      <p:pic>
        <p:nvPicPr>
          <p:cNvPr id="6" name="Immagine 5">
            <a:extLst>
              <a:ext uri="{FF2B5EF4-FFF2-40B4-BE49-F238E27FC236}">
                <a16:creationId xmlns:a16="http://schemas.microsoft.com/office/drawing/2014/main" id="{024445F2-A6E4-B3AA-618D-8B5A36F28BF7}"/>
              </a:ext>
            </a:extLst>
          </p:cNvPr>
          <p:cNvPicPr>
            <a:picLocks noChangeAspect="1"/>
          </p:cNvPicPr>
          <p:nvPr/>
        </p:nvPicPr>
        <p:blipFill rotWithShape="1">
          <a:blip r:embed="rId2"/>
          <a:srcRect l="6393" r="3141" b="-2"/>
          <a:stretch/>
        </p:blipFill>
        <p:spPr>
          <a:xfrm>
            <a:off x="550862" y="1561148"/>
            <a:ext cx="5435600" cy="39956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Segnaposto contenuto 2">
            <a:extLst>
              <a:ext uri="{FF2B5EF4-FFF2-40B4-BE49-F238E27FC236}">
                <a16:creationId xmlns:a16="http://schemas.microsoft.com/office/drawing/2014/main" id="{9071064E-1801-1D27-BC92-963A62E98573}"/>
              </a:ext>
            </a:extLst>
          </p:cNvPr>
          <p:cNvSpPr>
            <a:spLocks noGrp="1"/>
          </p:cNvSpPr>
          <p:nvPr>
            <p:ph sz="half" idx="2"/>
          </p:nvPr>
        </p:nvSpPr>
        <p:spPr>
          <a:xfrm>
            <a:off x="6732270" y="2097175"/>
            <a:ext cx="4908868" cy="3995650"/>
          </a:xfrm>
        </p:spPr>
        <p:txBody>
          <a:bodyPr wrap="square">
            <a:normAutofit/>
          </a:bodyPr>
          <a:lstStyle/>
          <a:p>
            <a:pPr marL="0" indent="0">
              <a:buNone/>
            </a:pPr>
            <a:r>
              <a:rPr lang="it-IT" sz="2400" i="1" dirty="0"/>
              <a:t>Invece di inseguire avventatamente la simmetria superficiale delle forme e dei movimenti, si deve aver cura di non perdere di vista la simmetria realmente essenziale dei principi che determinano e controllano quei movimenti e quelle forme.</a:t>
            </a:r>
          </a:p>
          <a:p>
            <a:pPr marL="0" indent="0">
              <a:buNone/>
            </a:pPr>
            <a:endParaRPr lang="it-IT" sz="2400" i="1" dirty="0"/>
          </a:p>
          <a:p>
            <a:pPr marL="0" indent="0">
              <a:buNone/>
            </a:pPr>
            <a:r>
              <a:rPr lang="it-IT" sz="2400" i="1" dirty="0"/>
              <a:t>E. A. Poe «Eureka»</a:t>
            </a:r>
          </a:p>
          <a:p>
            <a:pPr marL="0" indent="0">
              <a:buNone/>
            </a:pPr>
            <a:endParaRPr lang="it-IT" sz="2400" i="1" dirty="0"/>
          </a:p>
          <a:p>
            <a:pPr marL="0" indent="0">
              <a:buNone/>
            </a:pPr>
            <a:endParaRPr lang="it-IT" sz="2400" i="1" dirty="0"/>
          </a:p>
        </p:txBody>
      </p:sp>
      <p:sp>
        <p:nvSpPr>
          <p:cNvPr id="4" name="CasellaDiTesto 3">
            <a:extLst>
              <a:ext uri="{FF2B5EF4-FFF2-40B4-BE49-F238E27FC236}">
                <a16:creationId xmlns:a16="http://schemas.microsoft.com/office/drawing/2014/main" id="{EE333882-97E1-3788-CEE8-B7D1E31FEB0E}"/>
              </a:ext>
            </a:extLst>
          </p:cNvPr>
          <p:cNvSpPr txBox="1"/>
          <p:nvPr/>
        </p:nvSpPr>
        <p:spPr>
          <a:xfrm>
            <a:off x="472968" y="5893226"/>
            <a:ext cx="5435600" cy="830997"/>
          </a:xfrm>
          <a:prstGeom prst="rect">
            <a:avLst/>
          </a:prstGeom>
          <a:noFill/>
        </p:spPr>
        <p:txBody>
          <a:bodyPr wrap="square" rtlCol="0">
            <a:spAutoFit/>
          </a:bodyPr>
          <a:lstStyle/>
          <a:p>
            <a:r>
              <a:rPr lang="it-IT" sz="1600" i="0" dirty="0">
                <a:effectLst/>
                <a:latin typeface="Arial" panose="020B0604020202020204" pitchFamily="34" charset="0"/>
              </a:rPr>
              <a:t>Edgar Allan Poe</a:t>
            </a:r>
          </a:p>
          <a:p>
            <a:r>
              <a:rPr lang="it-IT" sz="1600" i="0" dirty="0">
                <a:effectLst/>
                <a:latin typeface="Arial" panose="020B0604020202020204" pitchFamily="34" charset="0"/>
              </a:rPr>
              <a:t>Boston, 19 gennaio 1809 – Baltimora, 7 ottobre 1849</a:t>
            </a:r>
          </a:p>
          <a:p>
            <a:endParaRPr lang="it-IT" sz="1600" i="0" dirty="0">
              <a:effectLst/>
              <a:latin typeface="Arial" panose="020B0604020202020204" pitchFamily="34" charset="0"/>
            </a:endParaRPr>
          </a:p>
        </p:txBody>
      </p:sp>
    </p:spTree>
    <p:extLst>
      <p:ext uri="{BB962C8B-B14F-4D97-AF65-F5344CB8AC3E}">
        <p14:creationId xmlns:p14="http://schemas.microsoft.com/office/powerpoint/2010/main" val="2849770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02BD1FF7-93E2-03D2-A18D-F585FD9524CE}"/>
              </a:ext>
            </a:extLst>
          </p:cNvPr>
          <p:cNvSpPr>
            <a:spLocks noGrp="1"/>
          </p:cNvSpPr>
          <p:nvPr>
            <p:ph type="title"/>
          </p:nvPr>
        </p:nvSpPr>
        <p:spPr>
          <a:xfrm>
            <a:off x="550863" y="549275"/>
            <a:ext cx="11090274" cy="1332000"/>
          </a:xfrm>
        </p:spPr>
        <p:txBody>
          <a:bodyPr wrap="square" anchor="t">
            <a:normAutofit/>
          </a:bodyPr>
          <a:lstStyle/>
          <a:p>
            <a:r>
              <a:rPr lang="it-IT" dirty="0"/>
              <a:t>Simmetria nelle Leggi Fisiche</a:t>
            </a:r>
          </a:p>
        </p:txBody>
      </p:sp>
      <p:sp>
        <p:nvSpPr>
          <p:cNvPr id="9" name="Segnaposto contenuto 8">
            <a:extLst>
              <a:ext uri="{FF2B5EF4-FFF2-40B4-BE49-F238E27FC236}">
                <a16:creationId xmlns:a16="http://schemas.microsoft.com/office/drawing/2014/main" id="{FD5584A3-1CC7-FBA0-D203-0304A510B94B}"/>
              </a:ext>
            </a:extLst>
          </p:cNvPr>
          <p:cNvSpPr>
            <a:spLocks noGrp="1"/>
          </p:cNvSpPr>
          <p:nvPr>
            <p:ph sz="half" idx="1"/>
          </p:nvPr>
        </p:nvSpPr>
        <p:spPr>
          <a:xfrm>
            <a:off x="550862" y="1554480"/>
            <a:ext cx="5435600" cy="4538345"/>
          </a:xfrm>
        </p:spPr>
        <p:txBody>
          <a:bodyPr wrap="square">
            <a:normAutofit/>
          </a:bodyPr>
          <a:lstStyle/>
          <a:p>
            <a:r>
              <a:rPr lang="it-IT" sz="2800" dirty="0"/>
              <a:t>In generale in Fisica, </a:t>
            </a:r>
            <a:r>
              <a:rPr lang="it-IT" sz="2800" i="1" dirty="0"/>
              <a:t>Simmetria</a:t>
            </a:r>
            <a:r>
              <a:rPr lang="it-IT" sz="2800" dirty="0"/>
              <a:t> è sinonimo di </a:t>
            </a:r>
            <a:r>
              <a:rPr lang="it-IT" sz="2800" i="1" dirty="0"/>
              <a:t>Invarianza</a:t>
            </a:r>
          </a:p>
          <a:p>
            <a:r>
              <a:rPr lang="it-IT" sz="2800" i="1" dirty="0"/>
              <a:t>Se una legge fisica rimane</a:t>
            </a:r>
            <a:r>
              <a:rPr lang="it-IT" sz="2800" i="1" dirty="0">
                <a:solidFill>
                  <a:srgbClr val="FFFF00">
                    <a:alpha val="60000"/>
                  </a:srgbClr>
                </a:solidFill>
              </a:rPr>
              <a:t> invariata</a:t>
            </a:r>
            <a:r>
              <a:rPr lang="it-IT" sz="2800" i="1" dirty="0"/>
              <a:t> (nel senso che mantiene la stessa forma matematica) in seguito ad un certo tipo di </a:t>
            </a:r>
            <a:r>
              <a:rPr lang="it-IT" sz="2800" i="1" dirty="0">
                <a:solidFill>
                  <a:srgbClr val="FFFF00">
                    <a:alpha val="60000"/>
                  </a:srgbClr>
                </a:solidFill>
              </a:rPr>
              <a:t>trasformazioni</a:t>
            </a:r>
            <a:r>
              <a:rPr lang="it-IT" sz="2800" i="1" dirty="0"/>
              <a:t>, diciamo che essa gode di una </a:t>
            </a:r>
            <a:r>
              <a:rPr lang="it-IT" sz="2800" i="1" dirty="0">
                <a:solidFill>
                  <a:srgbClr val="FFFF00">
                    <a:alpha val="60000"/>
                  </a:srgbClr>
                </a:solidFill>
              </a:rPr>
              <a:t>simmetria</a:t>
            </a:r>
            <a:r>
              <a:rPr lang="it-IT" sz="2800" i="1" dirty="0"/>
              <a:t> rispetto a quelle trasformazioni</a:t>
            </a:r>
            <a:endParaRPr lang="it-IT" sz="2800" dirty="0"/>
          </a:p>
        </p:txBody>
      </p:sp>
      <p:pic>
        <p:nvPicPr>
          <p:cNvPr id="9218" name="Picture 2" descr="L'equazione dell'amore (che tutti sbagliano!)">
            <a:extLst>
              <a:ext uri="{FF2B5EF4-FFF2-40B4-BE49-F238E27FC236}">
                <a16:creationId xmlns:a16="http://schemas.microsoft.com/office/drawing/2014/main" id="{1BD8E420-AB51-32EB-6711-766C0F75FE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42698" y="3035300"/>
            <a:ext cx="5435600" cy="30575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792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ctrTitle"/>
          </p:nvPr>
        </p:nvSpPr>
        <p:spPr>
          <a:xfrm>
            <a:off x="7999413" y="215170"/>
            <a:ext cx="4013516" cy="1590770"/>
          </a:xfrm>
        </p:spPr>
        <p:txBody>
          <a:bodyPr wrap="square" anchor="b">
            <a:normAutofit/>
          </a:bodyPr>
          <a:lstStyle/>
          <a:p>
            <a:r>
              <a:rPr lang="it-IT" sz="4000" dirty="0"/>
              <a:t>Simmetrie Spazio-Temporali</a:t>
            </a:r>
          </a:p>
        </p:txBody>
      </p:sp>
      <p:pic>
        <p:nvPicPr>
          <p:cNvPr id="5" name="Immagine 4" descr="Immagine che contiene diagramma, testo, origami&#10;&#10;Descrizione generata automaticamente">
            <a:extLst>
              <a:ext uri="{FF2B5EF4-FFF2-40B4-BE49-F238E27FC236}">
                <a16:creationId xmlns:a16="http://schemas.microsoft.com/office/drawing/2014/main" id="{6CA4AFBB-A535-C6D4-026A-1CC90DCB52A0}"/>
              </a:ext>
            </a:extLst>
          </p:cNvPr>
          <p:cNvPicPr>
            <a:picLocks noChangeAspect="1"/>
          </p:cNvPicPr>
          <p:nvPr/>
        </p:nvPicPr>
        <p:blipFill>
          <a:blip r:embed="rId2"/>
          <a:stretch>
            <a:fillRect/>
          </a:stretch>
        </p:blipFill>
        <p:spPr>
          <a:xfrm>
            <a:off x="0" y="215170"/>
            <a:ext cx="7452360" cy="6427660"/>
          </a:xfrm>
          <a:prstGeom prst="rect">
            <a:avLst/>
          </a:prstGeom>
          <a:noFill/>
        </p:spPr>
      </p:pic>
      <p:sp>
        <p:nvSpPr>
          <p:cNvPr id="10" name="Text Placeholder 3">
            <a:extLst>
              <a:ext uri="{FF2B5EF4-FFF2-40B4-BE49-F238E27FC236}">
                <a16:creationId xmlns:a16="http://schemas.microsoft.com/office/drawing/2014/main" id="{465678BC-7F81-B879-E1D6-79F8856F481B}"/>
              </a:ext>
            </a:extLst>
          </p:cNvPr>
          <p:cNvSpPr>
            <a:spLocks noGrp="1"/>
          </p:cNvSpPr>
          <p:nvPr>
            <p:ph type="body" sz="quarter" idx="14"/>
          </p:nvPr>
        </p:nvSpPr>
        <p:spPr>
          <a:xfrm>
            <a:off x="7999413" y="2231390"/>
            <a:ext cx="3565524" cy="4411440"/>
          </a:xfrm>
          <a:ln w="6350">
            <a:solidFill>
              <a:srgbClr val="FFFF00"/>
            </a:solidFill>
          </a:ln>
        </p:spPr>
        <p:txBody>
          <a:bodyPr/>
          <a:lstStyle/>
          <a:p>
            <a:pPr marL="342900" indent="-342900">
              <a:buFont typeface="Arial" panose="020B0604020202020204" pitchFamily="34" charset="0"/>
              <a:buChar char="•"/>
            </a:pPr>
            <a:r>
              <a:rPr lang="en-US" sz="2400" dirty="0"/>
              <a:t>Le </a:t>
            </a:r>
            <a:r>
              <a:rPr lang="en-US" sz="2400" dirty="0" err="1"/>
              <a:t>trasformazioni</a:t>
            </a:r>
            <a:r>
              <a:rPr lang="en-US" sz="2400" dirty="0"/>
              <a:t> </a:t>
            </a:r>
            <a:r>
              <a:rPr lang="en-US" sz="2400" dirty="0" err="1"/>
              <a:t>della</a:t>
            </a:r>
            <a:r>
              <a:rPr lang="en-US" sz="2400" dirty="0"/>
              <a:t> </a:t>
            </a:r>
            <a:r>
              <a:rPr lang="en-US" sz="2400" dirty="0" err="1"/>
              <a:t>fisica</a:t>
            </a:r>
            <a:r>
              <a:rPr lang="en-US" sz="2400" dirty="0"/>
              <a:t> </a:t>
            </a:r>
            <a:r>
              <a:rPr lang="en-US" sz="2400" dirty="0" err="1"/>
              <a:t>riguardano</a:t>
            </a:r>
            <a:r>
              <a:rPr lang="en-US" sz="2400" dirty="0"/>
              <a:t> </a:t>
            </a:r>
            <a:r>
              <a:rPr lang="en-US" sz="2400" dirty="0" err="1"/>
              <a:t>innanzi</a:t>
            </a:r>
            <a:r>
              <a:rPr lang="en-US" sz="2400" dirty="0"/>
              <a:t> </a:t>
            </a:r>
            <a:r>
              <a:rPr lang="en-US" sz="2400" dirty="0" err="1"/>
              <a:t>tutto</a:t>
            </a:r>
            <a:r>
              <a:rPr lang="en-US" sz="2400" dirty="0"/>
              <a:t> le </a:t>
            </a:r>
            <a:r>
              <a:rPr lang="en-US" sz="2400" dirty="0" err="1"/>
              <a:t>variabili</a:t>
            </a:r>
            <a:r>
              <a:rPr lang="en-US" sz="2400" dirty="0"/>
              <a:t> di </a:t>
            </a:r>
            <a:r>
              <a:rPr lang="en-US" sz="2400" dirty="0" err="1"/>
              <a:t>spazio</a:t>
            </a:r>
            <a:r>
              <a:rPr lang="en-US" sz="2400" dirty="0"/>
              <a:t> e tempo;</a:t>
            </a:r>
          </a:p>
          <a:p>
            <a:pPr marL="342900" indent="-342900">
              <a:buFont typeface="Arial" panose="020B0604020202020204" pitchFamily="34" charset="0"/>
              <a:buChar char="•"/>
            </a:pPr>
            <a:r>
              <a:rPr lang="en-US" sz="2400" dirty="0"/>
              <a:t>Le </a:t>
            </a:r>
            <a:r>
              <a:rPr lang="en-US" sz="2400" dirty="0" err="1"/>
              <a:t>trasformazioni</a:t>
            </a:r>
            <a:r>
              <a:rPr lang="en-US" sz="2400" dirty="0"/>
              <a:t> </a:t>
            </a:r>
            <a:r>
              <a:rPr lang="en-US" sz="2400" dirty="0" err="1"/>
              <a:t>più</a:t>
            </a:r>
            <a:r>
              <a:rPr lang="en-US" sz="2400" dirty="0"/>
              <a:t> </a:t>
            </a:r>
            <a:r>
              <a:rPr lang="en-US" sz="2400" dirty="0" err="1"/>
              <a:t>semplici</a:t>
            </a:r>
            <a:r>
              <a:rPr lang="en-US" sz="2400" dirty="0"/>
              <a:t> </a:t>
            </a:r>
            <a:r>
              <a:rPr lang="en-US" sz="2400" dirty="0" err="1"/>
              <a:t>sono</a:t>
            </a:r>
            <a:r>
              <a:rPr lang="en-US" sz="2400" dirty="0"/>
              <a:t> la </a:t>
            </a:r>
            <a:r>
              <a:rPr lang="en-US" sz="2400" i="1" dirty="0" err="1"/>
              <a:t>traslazione</a:t>
            </a:r>
            <a:r>
              <a:rPr lang="en-US" sz="2400" i="1" dirty="0"/>
              <a:t> </a:t>
            </a:r>
            <a:r>
              <a:rPr lang="en-US" sz="2400" i="1" dirty="0" err="1"/>
              <a:t>spaziale</a:t>
            </a:r>
            <a:r>
              <a:rPr lang="en-US" sz="2400" i="1" dirty="0"/>
              <a:t>, la </a:t>
            </a:r>
            <a:r>
              <a:rPr lang="en-US" sz="2400" i="1" dirty="0" err="1"/>
              <a:t>rotazione</a:t>
            </a:r>
            <a:r>
              <a:rPr lang="en-US" sz="2400" i="1" dirty="0"/>
              <a:t> e la </a:t>
            </a:r>
            <a:r>
              <a:rPr lang="en-US" sz="2400" i="1" dirty="0" err="1"/>
              <a:t>traslazione</a:t>
            </a:r>
            <a:r>
              <a:rPr lang="en-US" sz="2400" i="1" dirty="0"/>
              <a:t> </a:t>
            </a:r>
            <a:r>
              <a:rPr lang="en-US" sz="2400" i="1" dirty="0" err="1"/>
              <a:t>temporale</a:t>
            </a:r>
            <a:r>
              <a:rPr lang="en-US" sz="2400" i="1" dirty="0"/>
              <a:t> …</a:t>
            </a:r>
            <a:endParaRPr lang="en-US" sz="2400" dirty="0"/>
          </a:p>
        </p:txBody>
      </p:sp>
    </p:spTree>
    <p:extLst>
      <p:ext uri="{BB962C8B-B14F-4D97-AF65-F5344CB8AC3E}">
        <p14:creationId xmlns:p14="http://schemas.microsoft.com/office/powerpoint/2010/main" val="2309821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ctrTitle"/>
          </p:nvPr>
        </p:nvSpPr>
        <p:spPr>
          <a:xfrm>
            <a:off x="284819" y="267722"/>
            <a:ext cx="11812587" cy="804333"/>
          </a:xfrm>
        </p:spPr>
        <p:txBody>
          <a:bodyPr wrap="square" anchor="b">
            <a:normAutofit/>
          </a:bodyPr>
          <a:lstStyle/>
          <a:p>
            <a:r>
              <a:rPr lang="it-IT" sz="4000" dirty="0"/>
              <a:t>Simmetrie Spazio-Temporali</a:t>
            </a:r>
          </a:p>
        </p:txBody>
      </p:sp>
      <p:sp>
        <p:nvSpPr>
          <p:cNvPr id="10" name="Text Placeholder 3">
            <a:extLst>
              <a:ext uri="{FF2B5EF4-FFF2-40B4-BE49-F238E27FC236}">
                <a16:creationId xmlns:a16="http://schemas.microsoft.com/office/drawing/2014/main" id="{465678BC-7F81-B879-E1D6-79F8856F481B}"/>
              </a:ext>
            </a:extLst>
          </p:cNvPr>
          <p:cNvSpPr>
            <a:spLocks noGrp="1"/>
          </p:cNvSpPr>
          <p:nvPr>
            <p:ph type="body" sz="quarter" idx="14"/>
          </p:nvPr>
        </p:nvSpPr>
        <p:spPr>
          <a:xfrm>
            <a:off x="284818" y="1223280"/>
            <a:ext cx="5487331" cy="5366998"/>
          </a:xfrm>
          <a:ln w="6350">
            <a:solidFill>
              <a:srgbClr val="FFFF00"/>
            </a:solidFill>
          </a:ln>
        </p:spPr>
        <p:txBody>
          <a:bodyPr/>
          <a:lstStyle/>
          <a:p>
            <a:pPr marL="342900" indent="-342900">
              <a:buFont typeface="Arial" panose="020B0604020202020204" pitchFamily="34" charset="0"/>
              <a:buChar char="•"/>
            </a:pPr>
            <a:r>
              <a:rPr lang="en-US" sz="2400"/>
              <a:t>… a queste si aggiungono le trasformazioni del </a:t>
            </a:r>
            <a:r>
              <a:rPr lang="en-US" sz="2400">
                <a:solidFill>
                  <a:srgbClr val="FFFF00">
                    <a:alpha val="60000"/>
                  </a:srgbClr>
                </a:solidFill>
              </a:rPr>
              <a:t>Sistema di Riferimento</a:t>
            </a:r>
            <a:r>
              <a:rPr lang="en-US" sz="2400"/>
              <a:t>!</a:t>
            </a:r>
          </a:p>
          <a:p>
            <a:pPr marL="342900" indent="-342900">
              <a:buFont typeface="Arial" panose="020B0604020202020204" pitchFamily="34" charset="0"/>
              <a:buChar char="•"/>
            </a:pPr>
            <a:r>
              <a:rPr lang="en-US" sz="2400"/>
              <a:t>Tutte le leggi della Fisica sono INVARIANTI rispetto all’insieme di trasformazioni costituito dale traslazioni, dale rotazioni e dale Trasformazioni di Lorentz;</a:t>
            </a:r>
          </a:p>
          <a:p>
            <a:pPr marL="342900" indent="-342900">
              <a:buFont typeface="Arial" panose="020B0604020202020204" pitchFamily="34" charset="0"/>
              <a:buChar char="•"/>
            </a:pPr>
            <a:r>
              <a:rPr lang="en-US" sz="2400"/>
              <a:t>Questa simmetria complessiva, chiamata </a:t>
            </a:r>
            <a:r>
              <a:rPr lang="en-US" sz="2400" i="1"/>
              <a:t>Simmetria di Poincaré</a:t>
            </a:r>
            <a:r>
              <a:rPr lang="en-US" sz="2400"/>
              <a:t>, è la più generale simmetria spazio-temporale della natura;</a:t>
            </a:r>
          </a:p>
          <a:p>
            <a:pPr marL="342900" indent="-342900">
              <a:buFont typeface="Arial" panose="020B0604020202020204" pitchFamily="34" charset="0"/>
              <a:buChar char="•"/>
            </a:pPr>
            <a:endParaRPr lang="en-US" sz="2400" dirty="0"/>
          </a:p>
        </p:txBody>
      </p:sp>
      <p:pic>
        <p:nvPicPr>
          <p:cNvPr id="5122" name="Picture 2">
            <a:extLst>
              <a:ext uri="{FF2B5EF4-FFF2-40B4-BE49-F238E27FC236}">
                <a16:creationId xmlns:a16="http://schemas.microsoft.com/office/drawing/2014/main" id="{E81CAB11-F037-0EE2-45AF-18EE734B1D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853" y="993227"/>
            <a:ext cx="5274626" cy="515645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337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a:xfrm>
            <a:off x="550863" y="289628"/>
            <a:ext cx="11090274" cy="1332000"/>
          </a:xfrm>
        </p:spPr>
        <p:txBody>
          <a:bodyPr/>
          <a:lstStyle/>
          <a:p>
            <a:r>
              <a:rPr lang="it-IT" dirty="0"/>
              <a:t>Simmetrie Spazio-Temporali</a:t>
            </a:r>
          </a:p>
        </p:txBody>
      </p:sp>
      <p:sp>
        <p:nvSpPr>
          <p:cNvPr id="3" name="Segnaposto contenuto 2">
            <a:extLst>
              <a:ext uri="{FF2B5EF4-FFF2-40B4-BE49-F238E27FC236}">
                <a16:creationId xmlns:a16="http://schemas.microsoft.com/office/drawing/2014/main" id="{9071064E-1801-1D27-BC92-963A62E98573}"/>
              </a:ext>
            </a:extLst>
          </p:cNvPr>
          <p:cNvSpPr>
            <a:spLocks noGrp="1"/>
          </p:cNvSpPr>
          <p:nvPr>
            <p:ph sz="half" idx="1"/>
          </p:nvPr>
        </p:nvSpPr>
        <p:spPr>
          <a:xfrm>
            <a:off x="550863" y="1160195"/>
            <a:ext cx="5461055" cy="656535"/>
          </a:xfrm>
        </p:spPr>
        <p:txBody>
          <a:bodyPr/>
          <a:lstStyle/>
          <a:p>
            <a:r>
              <a:rPr lang="it-IT" dirty="0"/>
              <a:t>Inversione Spaziale o Trasformazione di Parità</a:t>
            </a:r>
          </a:p>
        </p:txBody>
      </p:sp>
      <p:pic>
        <p:nvPicPr>
          <p:cNvPr id="4" name="Picture 2" descr="paritytransform1">
            <a:extLst>
              <a:ext uri="{FF2B5EF4-FFF2-40B4-BE49-F238E27FC236}">
                <a16:creationId xmlns:a16="http://schemas.microsoft.com/office/drawing/2014/main" id="{B53CDD2C-CC03-E9A5-7610-CA7704DA2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174" y="1745190"/>
            <a:ext cx="7401907" cy="359102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magine 5" descr="Immagine che contiene linea, diagramma, testo, Carattere&#10;&#10;Descrizione generata automaticamente">
            <a:extLst>
              <a:ext uri="{FF2B5EF4-FFF2-40B4-BE49-F238E27FC236}">
                <a16:creationId xmlns:a16="http://schemas.microsoft.com/office/drawing/2014/main" id="{1D36FC11-21AC-BAEC-39CB-D015DDEEFF57}"/>
              </a:ext>
            </a:extLst>
          </p:cNvPr>
          <p:cNvPicPr>
            <a:picLocks noChangeAspect="1"/>
          </p:cNvPicPr>
          <p:nvPr/>
        </p:nvPicPr>
        <p:blipFill>
          <a:blip r:embed="rId3"/>
          <a:stretch>
            <a:fillRect/>
          </a:stretch>
        </p:blipFill>
        <p:spPr>
          <a:xfrm>
            <a:off x="294919" y="4645424"/>
            <a:ext cx="7209524" cy="21047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44242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p:txBody>
          <a:bodyPr/>
          <a:lstStyle/>
          <a:p>
            <a:r>
              <a:rPr lang="it-IT" dirty="0"/>
              <a:t>Simmetrie Spazio-Temporali</a:t>
            </a:r>
          </a:p>
        </p:txBody>
      </p:sp>
      <p:pic>
        <p:nvPicPr>
          <p:cNvPr id="6" name="time-reverse">
            <a:hlinkClick r:id="" action="ppaction://media"/>
            <a:extLst>
              <a:ext uri="{FF2B5EF4-FFF2-40B4-BE49-F238E27FC236}">
                <a16:creationId xmlns:a16="http://schemas.microsoft.com/office/drawing/2014/main" id="{8203111C-9ED1-75A5-FBEB-8B03316B2EE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49062" y="1764423"/>
            <a:ext cx="7493876" cy="4215305"/>
          </a:xfrm>
          <a:prstGeom prst="rect">
            <a:avLst/>
          </a:prstGeom>
        </p:spPr>
      </p:pic>
    </p:spTree>
    <p:extLst>
      <p:ext uri="{BB962C8B-B14F-4D97-AF65-F5344CB8AC3E}">
        <p14:creationId xmlns:p14="http://schemas.microsoft.com/office/powerpoint/2010/main" val="428699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3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p:txBody>
          <a:bodyPr/>
          <a:lstStyle/>
          <a:p>
            <a:r>
              <a:rPr lang="it-IT" dirty="0"/>
              <a:t>Simmetrie Interne</a:t>
            </a:r>
          </a:p>
        </p:txBody>
      </p:sp>
      <p:pic>
        <p:nvPicPr>
          <p:cNvPr id="6" name="Immagine 5">
            <a:extLst>
              <a:ext uri="{FF2B5EF4-FFF2-40B4-BE49-F238E27FC236}">
                <a16:creationId xmlns:a16="http://schemas.microsoft.com/office/drawing/2014/main" id="{DC950CA9-73D1-0A69-9E97-8D7812C390E0}"/>
              </a:ext>
            </a:extLst>
          </p:cNvPr>
          <p:cNvPicPr>
            <a:picLocks noChangeAspect="1"/>
          </p:cNvPicPr>
          <p:nvPr/>
        </p:nvPicPr>
        <p:blipFill>
          <a:blip r:embed="rId2"/>
          <a:stretch>
            <a:fillRect/>
          </a:stretch>
        </p:blipFill>
        <p:spPr>
          <a:xfrm>
            <a:off x="550863" y="1524656"/>
            <a:ext cx="7291608" cy="46361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26" name="Picture 2" descr="Time independent Schrödinger equation (3d) | universaldenker.org">
            <a:extLst>
              <a:ext uri="{FF2B5EF4-FFF2-40B4-BE49-F238E27FC236}">
                <a16:creationId xmlns:a16="http://schemas.microsoft.com/office/drawing/2014/main" id="{BC3F3543-7D9C-A3BA-6410-A5FC97B75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9621" y="190001"/>
            <a:ext cx="3584258" cy="33825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lex Numbers | Brilliant Math &amp; Science Wiki">
            <a:extLst>
              <a:ext uri="{FF2B5EF4-FFF2-40B4-BE49-F238E27FC236}">
                <a16:creationId xmlns:a16="http://schemas.microsoft.com/office/drawing/2014/main" id="{ED874305-16A8-2D38-8CAE-2FE8F3CC7A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0297" y="3877002"/>
            <a:ext cx="285750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902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it-IT" dirty="0">
                <a:solidFill>
                  <a:srgbClr val="FFFF00"/>
                </a:solidFill>
              </a:rPr>
              <a:t>Introduzione</a:t>
            </a:r>
          </a:p>
        </p:txBody>
      </p:sp>
      <p:sp>
        <p:nvSpPr>
          <p:cNvPr id="12" name="Segnaposto contenuto 11">
            <a:extLst>
              <a:ext uri="{FF2B5EF4-FFF2-40B4-BE49-F238E27FC236}">
                <a16:creationId xmlns:a16="http://schemas.microsoft.com/office/drawing/2014/main" id="{E5127060-CDBF-435F-9009-A5451CCE305D}"/>
              </a:ext>
            </a:extLst>
          </p:cNvPr>
          <p:cNvSpPr>
            <a:spLocks noGrp="1"/>
          </p:cNvSpPr>
          <p:nvPr>
            <p:ph sz="quarter" idx="15"/>
          </p:nvPr>
        </p:nvSpPr>
        <p:spPr>
          <a:xfrm>
            <a:off x="4721772" y="4508499"/>
            <a:ext cx="7118131" cy="2002659"/>
          </a:xfrm>
          <a:noFill/>
        </p:spPr>
        <p:txBody>
          <a:bodyPr rtlCol="0">
            <a:normAutofit/>
          </a:bodyPr>
          <a:lstStyle/>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Il mondo è un posto simmetrico pieno di oggetti asimmetrici. </a:t>
            </a:r>
          </a:p>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Senza dissimmetria non esiste la dinamica, senza la simmetria non esiste l’equilibrio. </a:t>
            </a:r>
          </a:p>
          <a:p>
            <a:pPr rtl="0"/>
            <a:r>
              <a:rPr lang="it-IT" sz="1800" dirty="0">
                <a:solidFill>
                  <a:schemeClr val="tx1"/>
                </a:solidFill>
                <a:latin typeface="Roboto" panose="02000000000000000000" pitchFamily="2" charset="0"/>
                <a:ea typeface="Times New Roman" panose="02020603050405020304" pitchFamily="18" charset="0"/>
                <a:cs typeface="Times New Roman" panose="02020603050405020304" pitchFamily="18" charset="0"/>
              </a:rPr>
              <a:t>Ciò vale per l’essere umano e per ogni realtà naturale, incluso il nostro universo.</a:t>
            </a:r>
            <a:endParaRPr lang="it-IT" dirty="0">
              <a:solidFill>
                <a:schemeClr val="tx1"/>
              </a:solidFill>
            </a:endParaRPr>
          </a:p>
        </p:txBody>
      </p:sp>
      <p:pic>
        <p:nvPicPr>
          <p:cNvPr id="14" name="Segnaposto immagine 13" descr="Immagine che contiene liquido, fluido, goccia, spruzzi&#10;&#10;Descrizione generata automaticamente">
            <a:extLst>
              <a:ext uri="{FF2B5EF4-FFF2-40B4-BE49-F238E27FC236}">
                <a16:creationId xmlns:a16="http://schemas.microsoft.com/office/drawing/2014/main" id="{6D3206F6-2839-6C64-A95F-D91DC312A571}"/>
              </a:ext>
            </a:extLst>
          </p:cNvPr>
          <p:cNvPicPr>
            <a:picLocks noGrp="1" noChangeAspect="1"/>
          </p:cNvPicPr>
          <p:nvPr>
            <p:ph type="pic" sz="quarter" idx="16"/>
          </p:nvPr>
        </p:nvPicPr>
        <p:blipFill>
          <a:blip r:embed="rId3"/>
          <a:srcRect l="23091" r="23091"/>
          <a:stretch>
            <a:fillRect/>
          </a:stretch>
        </p:blipFill>
        <p:spPr>
          <a:xfrm>
            <a:off x="9137650" y="-11113"/>
            <a:ext cx="3054350" cy="3776663"/>
          </a:xfrm>
        </p:spPr>
      </p:pic>
      <p:pic>
        <p:nvPicPr>
          <p:cNvPr id="2" name="Picture 2">
            <a:extLst>
              <a:ext uri="{FF2B5EF4-FFF2-40B4-BE49-F238E27FC236}">
                <a16:creationId xmlns:a16="http://schemas.microsoft.com/office/drawing/2014/main" id="{1F935EFD-C758-941E-289E-FEC75F2FBF15}"/>
              </a:ext>
            </a:extLst>
          </p:cNvPr>
          <p:cNvPicPr>
            <a:picLocks noGrp="1" noChangeAspect="1" noChangeArrowheads="1"/>
          </p:cNvPicPr>
          <p:nvPr>
            <p:ph type="pic" sz="quarter" idx="15"/>
          </p:nvPr>
        </p:nvPicPr>
        <p:blipFill>
          <a:blip r:embed="rId4">
            <a:extLst>
              <a:ext uri="{28A0092B-C50C-407E-A947-70E740481C1C}">
                <a14:useLocalDpi xmlns:a14="http://schemas.microsoft.com/office/drawing/2010/main" val="0"/>
              </a:ext>
            </a:extLst>
          </a:blip>
          <a:srcRect t="9399" b="9399"/>
          <a:stretch>
            <a:fillRect/>
          </a:stretch>
        </p:blipFill>
        <p:spPr bwMode="auto">
          <a:xfrm>
            <a:off x="6083300" y="11113"/>
            <a:ext cx="3054350" cy="37766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rough the laser mirror | Nature Physics">
            <a:extLst>
              <a:ext uri="{FF2B5EF4-FFF2-40B4-BE49-F238E27FC236}">
                <a16:creationId xmlns:a16="http://schemas.microsoft.com/office/drawing/2014/main" id="{3A8056B7-54A4-B1F6-1C22-A2998D2B87DA}"/>
              </a:ext>
            </a:extLst>
          </p:cNvPr>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t="5415" b="541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 name="Segnaposto immagine 9" descr="Immagine che contiene linea, origami&#10;&#10;Descrizione generata automaticamente">
            <a:extLst>
              <a:ext uri="{FF2B5EF4-FFF2-40B4-BE49-F238E27FC236}">
                <a16:creationId xmlns:a16="http://schemas.microsoft.com/office/drawing/2014/main" id="{CD7437BF-B489-4E0C-70BB-2BE83C9B7968}"/>
              </a:ext>
            </a:extLst>
          </p:cNvPr>
          <p:cNvPicPr>
            <a:picLocks noGrp="1" noChangeAspect="1"/>
          </p:cNvPicPr>
          <p:nvPr>
            <p:ph type="pic" sz="quarter" idx="14"/>
          </p:nvPr>
        </p:nvPicPr>
        <p:blipFill>
          <a:blip r:embed="rId6"/>
          <a:srcRect l="17339" r="17339"/>
          <a:stretch>
            <a:fillRect/>
          </a:stretch>
        </p:blipFill>
        <p:spPr/>
      </p:pic>
    </p:spTree>
    <p:extLst>
      <p:ext uri="{BB962C8B-B14F-4D97-AF65-F5344CB8AC3E}">
        <p14:creationId xmlns:p14="http://schemas.microsoft.com/office/powerpoint/2010/main" val="2158886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p:txBody>
          <a:bodyPr/>
          <a:lstStyle/>
          <a:p>
            <a:r>
              <a:rPr lang="it-IT" dirty="0"/>
              <a:t>Simmetrie Interne</a:t>
            </a:r>
          </a:p>
        </p:txBody>
      </p:sp>
      <p:pic>
        <p:nvPicPr>
          <p:cNvPr id="1026" name="Picture 2" descr="Time independent Schrödinger equation (3d) | universaldenker.org">
            <a:extLst>
              <a:ext uri="{FF2B5EF4-FFF2-40B4-BE49-F238E27FC236}">
                <a16:creationId xmlns:a16="http://schemas.microsoft.com/office/drawing/2014/main" id="{BC3F3543-7D9C-A3BA-6410-A5FC97B75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9480" y="1507299"/>
            <a:ext cx="3910464" cy="369039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F4CE4551-30FB-09FB-7638-48FB680DE0F2}"/>
              </a:ext>
            </a:extLst>
          </p:cNvPr>
          <p:cNvSpPr>
            <a:spLocks noGrp="1"/>
          </p:cNvSpPr>
          <p:nvPr>
            <p:ph sz="half" idx="1"/>
          </p:nvPr>
        </p:nvSpPr>
        <p:spPr>
          <a:xfrm>
            <a:off x="550863" y="1508596"/>
            <a:ext cx="6154738" cy="3995650"/>
          </a:xfrm>
        </p:spPr>
        <p:txBody>
          <a:bodyPr/>
          <a:lstStyle/>
          <a:p>
            <a:r>
              <a:rPr lang="it-IT" sz="2400" dirty="0"/>
              <a:t>Poiché in meccanica quantistica tutte le quantità misurabili dipendono dalla «lunghezza» della funzione d’onda ma non dalla sua «fase» (l’angolo sotteso con l’asse reale), le trasformazioni di fase non modificano le leggi fisiche della particella e rappresentano dunque una simmetria (la simmetria di fase)</a:t>
            </a:r>
          </a:p>
        </p:txBody>
      </p:sp>
      <p:pic>
        <p:nvPicPr>
          <p:cNvPr id="2052" name="Picture 4" descr="Schrödinger's Cat Is Alive! (One-Twelfth of the Time) – Mother Jones">
            <a:extLst>
              <a:ext uri="{FF2B5EF4-FFF2-40B4-BE49-F238E27FC236}">
                <a16:creationId xmlns:a16="http://schemas.microsoft.com/office/drawing/2014/main" id="{6C90DBC1-5D41-E129-1A60-4CA12D477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933" y="4231863"/>
            <a:ext cx="5791200" cy="246543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412449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Matter-Antimatter Asymmetry in the Universe by Jack Teh | DulwichScience">
            <a:extLst>
              <a:ext uri="{FF2B5EF4-FFF2-40B4-BE49-F238E27FC236}">
                <a16:creationId xmlns:a16="http://schemas.microsoft.com/office/drawing/2014/main" id="{CC53E690-0F18-2E5A-35FF-97334462B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 y="3437977"/>
            <a:ext cx="4567465" cy="28707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p:txBody>
          <a:bodyPr/>
          <a:lstStyle/>
          <a:p>
            <a:r>
              <a:rPr lang="it-IT" dirty="0"/>
              <a:t>Simmetrie Interne</a:t>
            </a:r>
          </a:p>
        </p:txBody>
      </p:sp>
      <p:sp>
        <p:nvSpPr>
          <p:cNvPr id="3" name="Segnaposto contenuto 2">
            <a:extLst>
              <a:ext uri="{FF2B5EF4-FFF2-40B4-BE49-F238E27FC236}">
                <a16:creationId xmlns:a16="http://schemas.microsoft.com/office/drawing/2014/main" id="{F4CE4551-30FB-09FB-7638-48FB680DE0F2}"/>
              </a:ext>
            </a:extLst>
          </p:cNvPr>
          <p:cNvSpPr>
            <a:spLocks noGrp="1"/>
          </p:cNvSpPr>
          <p:nvPr>
            <p:ph sz="half" idx="1"/>
          </p:nvPr>
        </p:nvSpPr>
        <p:spPr>
          <a:xfrm>
            <a:off x="550863" y="1508596"/>
            <a:ext cx="6154738" cy="3995650"/>
          </a:xfrm>
        </p:spPr>
        <p:txBody>
          <a:bodyPr/>
          <a:lstStyle/>
          <a:p>
            <a:r>
              <a:rPr lang="it-IT" sz="2400" dirty="0"/>
              <a:t>Coniugazione di Carica</a:t>
            </a:r>
          </a:p>
        </p:txBody>
      </p:sp>
      <p:pic>
        <p:nvPicPr>
          <p:cNvPr id="3074" name="Picture 2" descr="Matter-Antimatter Asymmetry - UPSC Prelims - IAS4Sure">
            <a:extLst>
              <a:ext uri="{FF2B5EF4-FFF2-40B4-BE49-F238E27FC236}">
                <a16:creationId xmlns:a16="http://schemas.microsoft.com/office/drawing/2014/main" id="{BB9EF5F8-73E3-3E57-1CD8-ABBA9B881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19" y="830292"/>
            <a:ext cx="7388105" cy="39922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367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a:xfrm>
            <a:off x="219393" y="217805"/>
            <a:ext cx="11090274" cy="1332000"/>
          </a:xfrm>
        </p:spPr>
        <p:txBody>
          <a:bodyPr/>
          <a:lstStyle/>
          <a:p>
            <a:r>
              <a:rPr lang="it-IT" dirty="0"/>
              <a:t>Asimmetria Cosmica Materia-Antimateria</a:t>
            </a:r>
          </a:p>
        </p:txBody>
      </p:sp>
      <p:pic>
        <p:nvPicPr>
          <p:cNvPr id="4098" name="Picture 2" descr="Research | Seyda Ipek">
            <a:extLst>
              <a:ext uri="{FF2B5EF4-FFF2-40B4-BE49-F238E27FC236}">
                <a16:creationId xmlns:a16="http://schemas.microsoft.com/office/drawing/2014/main" id="{8075E4AD-F748-A430-3BAC-7F1401E5B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3" y="1608137"/>
            <a:ext cx="6267450" cy="47005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00" name="Picture 4">
            <a:extLst>
              <a:ext uri="{FF2B5EF4-FFF2-40B4-BE49-F238E27FC236}">
                <a16:creationId xmlns:a16="http://schemas.microsoft.com/office/drawing/2014/main" id="{ECF84562-9526-268F-2DE1-BA47F56B6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137" y="2101215"/>
            <a:ext cx="3305175" cy="32956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550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Segnaposto immagine 18">
            <a:extLst>
              <a:ext uri="{FF2B5EF4-FFF2-40B4-BE49-F238E27FC236}">
                <a16:creationId xmlns:a16="http://schemas.microsoft.com/office/drawing/2014/main" id="{21702091-B05D-446A-BB20-EDA35875EA03}"/>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2"/>
          <a:srcRect l="20650" r="3794"/>
          <a:stretch/>
        </p:blipFill>
        <p:spPr>
          <a:xfrm>
            <a:off x="20" y="10"/>
            <a:ext cx="12191980" cy="6857990"/>
          </a:xfrm>
          <a:noFill/>
        </p:spPr>
      </p:pic>
      <p:sp>
        <p:nvSpPr>
          <p:cNvPr id="25" name="Date Placeholder 2">
            <a:extLst>
              <a:ext uri="{FF2B5EF4-FFF2-40B4-BE49-F238E27FC236}">
                <a16:creationId xmlns:a16="http://schemas.microsoft.com/office/drawing/2014/main" id="{665F9314-296C-A563-C124-73958FFCA982}"/>
              </a:ext>
            </a:extLst>
          </p:cNvPr>
          <p:cNvSpPr>
            <a:spLocks noGrp="1"/>
          </p:cNvSpPr>
          <p:nvPr>
            <p:ph type="dt" sz="half" idx="10"/>
          </p:nvPr>
        </p:nvSpPr>
        <p:spPr>
          <a:xfrm>
            <a:off x="550863" y="6507212"/>
            <a:ext cx="2628900" cy="153888"/>
          </a:xfrm>
        </p:spPr>
        <p:txBody>
          <a:bodyPr/>
          <a:lstStyle/>
          <a:p>
            <a:pPr rtl="0">
              <a:spcAft>
                <a:spcPts val="600"/>
              </a:spcAft>
            </a:pPr>
            <a:r>
              <a:rPr lang="it-IT"/>
              <a:t>Martedì 2 febbraio 20XX</a:t>
            </a:r>
          </a:p>
        </p:txBody>
      </p:sp>
      <p:sp>
        <p:nvSpPr>
          <p:cNvPr id="27" name="Footer Placeholder 3">
            <a:extLst>
              <a:ext uri="{FF2B5EF4-FFF2-40B4-BE49-F238E27FC236}">
                <a16:creationId xmlns:a16="http://schemas.microsoft.com/office/drawing/2014/main" id="{2BE6F2B1-66D5-AE3D-25D0-78B29DB39937}"/>
              </a:ext>
            </a:extLst>
          </p:cNvPr>
          <p:cNvSpPr>
            <a:spLocks noGrp="1"/>
          </p:cNvSpPr>
          <p:nvPr>
            <p:ph type="ftr" sz="quarter" idx="11"/>
          </p:nvPr>
        </p:nvSpPr>
        <p:spPr>
          <a:xfrm>
            <a:off x="3359150" y="6507212"/>
            <a:ext cx="6379210" cy="153888"/>
          </a:xfrm>
        </p:spPr>
        <p:txBody>
          <a:bodyPr/>
          <a:lstStyle/>
          <a:p>
            <a:pPr rtl="0">
              <a:spcAft>
                <a:spcPts val="600"/>
              </a:spcAft>
            </a:pPr>
            <a:r>
              <a:rPr lang="it-IT"/>
              <a:t>Testo del piè di pagina di esempio</a:t>
            </a:r>
          </a:p>
        </p:txBody>
      </p:sp>
      <p:sp>
        <p:nvSpPr>
          <p:cNvPr id="29" name="Slide Number Placeholder 4">
            <a:extLst>
              <a:ext uri="{FF2B5EF4-FFF2-40B4-BE49-F238E27FC236}">
                <a16:creationId xmlns:a16="http://schemas.microsoft.com/office/drawing/2014/main" id="{A05D49C0-0633-F968-7250-40D68DE50970}"/>
              </a:ext>
            </a:extLst>
          </p:cNvPr>
          <p:cNvSpPr>
            <a:spLocks noGrp="1"/>
          </p:cNvSpPr>
          <p:nvPr>
            <p:ph type="sldNum" sz="quarter" idx="12"/>
          </p:nvPr>
        </p:nvSpPr>
        <p:spPr>
          <a:xfrm>
            <a:off x="9948863" y="6507212"/>
            <a:ext cx="1692274" cy="153888"/>
          </a:xfrm>
        </p:spPr>
        <p:txBody>
          <a:bodyPr/>
          <a:lstStyle/>
          <a:p>
            <a:pPr rtl="0">
              <a:spcAft>
                <a:spcPts val="600"/>
              </a:spcAft>
            </a:pPr>
            <a:fld id="{DBA1B0FB-D917-4C8C-928F-313BD683BF39}" type="slidenum">
              <a:rPr lang="it-IT" noProof="0" smtClean="0"/>
              <a:pPr rtl="0">
                <a:spcAft>
                  <a:spcPts val="600"/>
                </a:spcAft>
              </a:pPr>
              <a:t>23</a:t>
            </a:fld>
            <a:endParaRPr lang="it-IT" noProof="0"/>
          </a:p>
        </p:txBody>
      </p:sp>
      <p:sp>
        <p:nvSpPr>
          <p:cNvPr id="20" name="Titolo 14">
            <a:extLst>
              <a:ext uri="{FF2B5EF4-FFF2-40B4-BE49-F238E27FC236}">
                <a16:creationId xmlns:a16="http://schemas.microsoft.com/office/drawing/2014/main" id="{70EC569C-44AA-4F15-8554-B9CA3E1846DD}"/>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rtl="0"/>
            <a:r>
              <a:rPr lang="it-IT" kern="1200"/>
              <a:t>Conservazione e Simmetria</a:t>
            </a:r>
          </a:p>
        </p:txBody>
      </p:sp>
    </p:spTree>
    <p:extLst>
      <p:ext uri="{BB962C8B-B14F-4D97-AF65-F5344CB8AC3E}">
        <p14:creationId xmlns:p14="http://schemas.microsoft.com/office/powerpoint/2010/main" val="3656811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ormula-legge-gravitazione-universale - Scienza FISICA">
            <a:extLst>
              <a:ext uri="{FF2B5EF4-FFF2-40B4-BE49-F238E27FC236}">
                <a16:creationId xmlns:a16="http://schemas.microsoft.com/office/drawing/2014/main" id="{0BE0DDEB-4068-8C45-AC17-98175FEF24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77" r="10844" b="2"/>
          <a:stretch/>
        </p:blipFill>
        <p:spPr bwMode="auto">
          <a:xfrm>
            <a:off x="8073965" y="4028066"/>
            <a:ext cx="3567172" cy="2020970"/>
          </a:xfrm>
          <a:prstGeom prst="rect">
            <a:avLst/>
          </a:prstGeom>
          <a:no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a:ext uri="{909E8E84-426E-40DD-AFC4-6F175D3DCCD1}">
              <a14:hiddenFill xmlns:a14="http://schemas.microsoft.com/office/drawing/2010/main">
                <a:solidFill>
                  <a:srgbClr val="FFFFFF"/>
                </a:solidFill>
              </a14:hiddenFill>
            </a:ext>
          </a:extLst>
        </p:spPr>
      </p:pic>
      <p:pic>
        <p:nvPicPr>
          <p:cNvPr id="1030" name="Picture 6" descr="Ma dove sono finiti i pompaggi italiani? | QualEnergia.it">
            <a:extLst>
              <a:ext uri="{FF2B5EF4-FFF2-40B4-BE49-F238E27FC236}">
                <a16:creationId xmlns:a16="http://schemas.microsoft.com/office/drawing/2014/main" id="{93D9D21B-BB11-FFE8-A3E5-A195F5A5CB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24" r="-1" b="-1"/>
          <a:stretch/>
        </p:blipFill>
        <p:spPr bwMode="auto">
          <a:xfrm>
            <a:off x="0" y="2328287"/>
            <a:ext cx="7376134" cy="41789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Segnaposto numero diapositiva 4">
            <a:extLst>
              <a:ext uri="{FF2B5EF4-FFF2-40B4-BE49-F238E27FC236}">
                <a16:creationId xmlns:a16="http://schemas.microsoft.com/office/drawing/2014/main" id="{118B2C0C-6118-E3FF-29C3-B19D870C3870}"/>
              </a:ext>
            </a:extLst>
          </p:cNvPr>
          <p:cNvSpPr>
            <a:spLocks noGrp="1"/>
          </p:cNvSpPr>
          <p:nvPr>
            <p:ph type="sldNum" sz="quarter" idx="12"/>
          </p:nvPr>
        </p:nvSpPr>
        <p:spPr>
          <a:xfrm>
            <a:off x="9948863" y="6507212"/>
            <a:ext cx="1692274" cy="153888"/>
          </a:xfrm>
        </p:spPr>
        <p:txBody>
          <a:bodyPr wrap="square" anchor="ctr">
            <a:normAutofit/>
          </a:bodyPr>
          <a:lstStyle/>
          <a:p>
            <a:pPr rtl="0">
              <a:spcAft>
                <a:spcPts val="600"/>
              </a:spcAft>
            </a:pPr>
            <a:fld id="{DBA1B0FB-D917-4C8C-928F-313BD683BF39}" type="slidenum">
              <a:rPr lang="it-IT" noProof="0" smtClean="0"/>
              <a:pPr rtl="0">
                <a:spcAft>
                  <a:spcPts val="600"/>
                </a:spcAft>
              </a:pPr>
              <a:t>24</a:t>
            </a:fld>
            <a:endParaRPr lang="it-IT" noProof="0"/>
          </a:p>
        </p:txBody>
      </p:sp>
      <p:sp>
        <p:nvSpPr>
          <p:cNvPr id="13" name="Titolo 7">
            <a:extLst>
              <a:ext uri="{FF2B5EF4-FFF2-40B4-BE49-F238E27FC236}">
                <a16:creationId xmlns:a16="http://schemas.microsoft.com/office/drawing/2014/main" id="{90A7AC29-107F-FB8C-507F-C37BD6BAE45E}"/>
              </a:ext>
            </a:extLst>
          </p:cNvPr>
          <p:cNvSpPr txBox="1">
            <a:spLocks/>
          </p:cNvSpPr>
          <p:nvPr/>
        </p:nvSpPr>
        <p:spPr>
          <a:xfrm>
            <a:off x="550863" y="549275"/>
            <a:ext cx="11090275" cy="984885"/>
          </a:xfrm>
          <a:prstGeom prst="rect">
            <a:avLst/>
          </a:prstGeom>
        </p:spPr>
        <p:txBody>
          <a:bodyPr vert="horz" wrap="square" lIns="0" tIns="0" rIns="0" bIns="0" rtlCol="0" anchor="t" anchorCtr="0">
            <a:normAutofit/>
          </a:bodyPr>
          <a:lstStyle>
            <a:lvl1pPr>
              <a:lnSpc>
                <a:spcPct val="100000"/>
              </a:lnSpc>
              <a:spcBef>
                <a:spcPct val="0"/>
              </a:spcBef>
              <a:buNone/>
              <a:defRPr lang="it-IT" sz="3200">
                <a:latin typeface="+mj-lt"/>
                <a:ea typeface="+mj-ea"/>
                <a:cs typeface="+mj-cs"/>
              </a:defRPr>
            </a:lvl1pPr>
          </a:lstStyle>
          <a:p>
            <a:r>
              <a:rPr lang="it-IT" dirty="0"/>
              <a:t>Ricetta Pratica per il Moto Perpetuo</a:t>
            </a:r>
          </a:p>
        </p:txBody>
      </p:sp>
      <p:pic>
        <p:nvPicPr>
          <p:cNvPr id="2" name="Picture 2" descr="E' possibile brevettare il moto Perpetuo?">
            <a:extLst>
              <a:ext uri="{FF2B5EF4-FFF2-40B4-BE49-F238E27FC236}">
                <a16:creationId xmlns:a16="http://schemas.microsoft.com/office/drawing/2014/main" id="{618FE9AD-CFB2-EEDC-63BB-0699395A48C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97979" y="-8742"/>
            <a:ext cx="5185715" cy="347442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670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7">
            <a:extLst>
              <a:ext uri="{FF2B5EF4-FFF2-40B4-BE49-F238E27FC236}">
                <a16:creationId xmlns:a16="http://schemas.microsoft.com/office/drawing/2014/main" id="{90A7AC29-107F-FB8C-507F-C37BD6BAE45E}"/>
              </a:ext>
            </a:extLst>
          </p:cNvPr>
          <p:cNvSpPr txBox="1">
            <a:spLocks/>
          </p:cNvSpPr>
          <p:nvPr/>
        </p:nvSpPr>
        <p:spPr>
          <a:xfrm>
            <a:off x="550863" y="549275"/>
            <a:ext cx="5437187" cy="1416685"/>
          </a:xfrm>
          <a:prstGeom prst="rect">
            <a:avLst/>
          </a:prstGeom>
        </p:spPr>
        <p:txBody>
          <a:bodyPr vert="horz" wrap="square" lIns="0" tIns="0" rIns="0" bIns="0" rtlCol="0" anchor="b" anchorCtr="0">
            <a:normAutofit/>
          </a:bodyPr>
          <a:lstStyle>
            <a:lvl1pPr>
              <a:lnSpc>
                <a:spcPct val="100000"/>
              </a:lnSpc>
              <a:spcBef>
                <a:spcPct val="0"/>
              </a:spcBef>
              <a:buNone/>
              <a:defRPr lang="it-IT" sz="3200">
                <a:latin typeface="+mj-lt"/>
                <a:ea typeface="+mj-ea"/>
                <a:cs typeface="+mj-cs"/>
              </a:defRPr>
            </a:lvl1pPr>
          </a:lstStyle>
          <a:p>
            <a:pPr>
              <a:lnSpc>
                <a:spcPct val="90000"/>
              </a:lnSpc>
              <a:spcAft>
                <a:spcPts val="600"/>
              </a:spcAft>
            </a:pPr>
            <a:r>
              <a:rPr lang="it-IT" kern="1200" dirty="0">
                <a:latin typeface="+mj-lt"/>
                <a:ea typeface="+mj-ea"/>
                <a:cs typeface="+mj-cs"/>
              </a:rPr>
              <a:t>Ricetta Pratica per il </a:t>
            </a:r>
          </a:p>
          <a:p>
            <a:pPr>
              <a:lnSpc>
                <a:spcPct val="90000"/>
              </a:lnSpc>
              <a:spcAft>
                <a:spcPts val="600"/>
              </a:spcAft>
            </a:pPr>
            <a:r>
              <a:rPr lang="it-IT" sz="4400" kern="1200" dirty="0">
                <a:latin typeface="+mj-lt"/>
                <a:ea typeface="+mj-ea"/>
                <a:cs typeface="+mj-cs"/>
              </a:rPr>
              <a:t>Moto Perpetuo</a:t>
            </a:r>
          </a:p>
        </p:txBody>
      </p:sp>
      <p:sp>
        <p:nvSpPr>
          <p:cNvPr id="1036" name="Subtitle 2">
            <a:extLst>
              <a:ext uri="{FF2B5EF4-FFF2-40B4-BE49-F238E27FC236}">
                <a16:creationId xmlns:a16="http://schemas.microsoft.com/office/drawing/2014/main" id="{3581F349-76E7-3207-18E6-17AEBAFBAFC4}"/>
              </a:ext>
            </a:extLst>
          </p:cNvPr>
          <p:cNvSpPr>
            <a:spLocks noGrp="1"/>
          </p:cNvSpPr>
          <p:nvPr>
            <p:ph type="subTitle" idx="1"/>
          </p:nvPr>
        </p:nvSpPr>
        <p:spPr>
          <a:xfrm>
            <a:off x="550862" y="2296392"/>
            <a:ext cx="5437187" cy="3292878"/>
          </a:xfrm>
        </p:spPr>
        <p:txBody>
          <a:bodyPr vert="horz" wrap="square" lIns="0" tIns="0" rIns="0" bIns="0" rtlCol="0">
            <a:normAutofit/>
          </a:bodyPr>
          <a:lstStyle/>
          <a:p>
            <a:pPr marL="0" indent="0">
              <a:lnSpc>
                <a:spcPct val="100000"/>
              </a:lnSpc>
            </a:pPr>
            <a:r>
              <a:rPr lang="it-IT" kern="1200" noProof="1">
                <a:latin typeface="+mn-lt"/>
                <a:ea typeface="+mn-ea"/>
                <a:cs typeface="+mn-cs"/>
              </a:rPr>
              <a:t>Per riuscire nell’impresa, però, abbiamo dovuto supporre che le leggi della fisica cambino col tempo!</a:t>
            </a:r>
          </a:p>
          <a:p>
            <a:pPr marL="0" indent="0">
              <a:lnSpc>
                <a:spcPct val="100000"/>
              </a:lnSpc>
            </a:pPr>
            <a:endParaRPr lang="it-IT" kern="1200" noProof="1">
              <a:latin typeface="+mn-lt"/>
              <a:ea typeface="+mn-ea"/>
              <a:cs typeface="+mn-cs"/>
            </a:endParaRPr>
          </a:p>
          <a:p>
            <a:pPr marL="0" indent="0">
              <a:lnSpc>
                <a:spcPct val="100000"/>
              </a:lnSpc>
            </a:pPr>
            <a:r>
              <a:rPr lang="it-IT" b="1" kern="1200" noProof="1">
                <a:latin typeface="+mn-lt"/>
                <a:ea typeface="+mn-ea"/>
                <a:cs typeface="+mn-cs"/>
              </a:rPr>
              <a:t>Cioè che non siano invarianti rispetto a traslazioni temporali</a:t>
            </a:r>
            <a:r>
              <a:rPr lang="it-IT" kern="1200" noProof="1">
                <a:latin typeface="+mn-lt"/>
                <a:ea typeface="+mn-ea"/>
                <a:cs typeface="+mn-cs"/>
              </a:rPr>
              <a:t>;</a:t>
            </a:r>
          </a:p>
          <a:p>
            <a:pPr marL="0" indent="0">
              <a:lnSpc>
                <a:spcPct val="100000"/>
              </a:lnSpc>
            </a:pPr>
            <a:endParaRPr lang="it-IT" kern="1200" dirty="0">
              <a:latin typeface="+mn-lt"/>
              <a:ea typeface="+mn-ea"/>
              <a:cs typeface="+mn-cs"/>
            </a:endParaRPr>
          </a:p>
        </p:txBody>
      </p:sp>
      <p:pic>
        <p:nvPicPr>
          <p:cNvPr id="5122" name="Picture 2" descr="Vettoriale Stock Set of round clocks showing various time. World clock, time  zone. Vector illustration | Adobe Stock">
            <a:extLst>
              <a:ext uri="{FF2B5EF4-FFF2-40B4-BE49-F238E27FC236}">
                <a16:creationId xmlns:a16="http://schemas.microsoft.com/office/drawing/2014/main" id="{F73C7BE1-CD57-BA32-7F5C-91A4F746D9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08" r="-1" b="3366"/>
          <a:stretch/>
        </p:blipFill>
        <p:spPr bwMode="auto">
          <a:xfrm>
            <a:off x="6556248" y="548640"/>
            <a:ext cx="5084064" cy="2880360"/>
          </a:xfrm>
          <a:prstGeom prst="rect">
            <a:avLst/>
          </a:prstGeom>
          <a:solidFill>
            <a:srgbClr val="FFFFFF"/>
          </a:solidFill>
        </p:spPr>
      </p:pic>
      <p:pic>
        <p:nvPicPr>
          <p:cNvPr id="1028" name="Picture 4" descr="formula-legge-gravitazione-universale - Scienza FISICA">
            <a:extLst>
              <a:ext uri="{FF2B5EF4-FFF2-40B4-BE49-F238E27FC236}">
                <a16:creationId xmlns:a16="http://schemas.microsoft.com/office/drawing/2014/main" id="{0BE0DDEB-4068-8C45-AC17-98175FEF24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77" r="10844" b="2"/>
          <a:stretch/>
        </p:blipFill>
        <p:spPr bwMode="auto">
          <a:xfrm>
            <a:off x="6556248" y="3429000"/>
            <a:ext cx="5084064" cy="2880360"/>
          </a:xfrm>
          <a:prstGeom prst="rect">
            <a:avLst/>
          </a:prstGeom>
          <a:solidFill>
            <a:srgbClr val="FFFFFF"/>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 name="Rettangolo 1">
            <a:extLst>
              <a:ext uri="{FF2B5EF4-FFF2-40B4-BE49-F238E27FC236}">
                <a16:creationId xmlns:a16="http://schemas.microsoft.com/office/drawing/2014/main" id="{3DC7337F-72B1-69C3-685A-03754EBA1955}"/>
              </a:ext>
            </a:extLst>
          </p:cNvPr>
          <p:cNvSpPr/>
          <p:nvPr/>
        </p:nvSpPr>
        <p:spPr>
          <a:xfrm>
            <a:off x="428977" y="4109156"/>
            <a:ext cx="5576711" cy="1027288"/>
          </a:xfrm>
          <a:prstGeom prst="rect">
            <a:avLst/>
          </a:prstGeom>
          <a:noFill/>
          <a:ln w="254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63956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AC110631-C80E-BD5B-BF96-2B06DAFC8685}"/>
              </a:ext>
            </a:extLst>
          </p:cNvPr>
          <p:cNvSpPr txBox="1">
            <a:spLocks/>
          </p:cNvSpPr>
          <p:nvPr/>
        </p:nvSpPr>
        <p:spPr>
          <a:xfrm>
            <a:off x="268638" y="255762"/>
            <a:ext cx="11090275" cy="579614"/>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it-IT" sz="4800" kern="1200" dirty="0">
                <a:solidFill>
                  <a:schemeClr val="tx1"/>
                </a:solidFill>
                <a:latin typeface="+mj-lt"/>
                <a:ea typeface="+mj-ea"/>
                <a:cs typeface="+mj-cs"/>
              </a:defRPr>
            </a:lvl1pPr>
          </a:lstStyle>
          <a:p>
            <a:r>
              <a:rPr lang="it-IT" sz="3600" dirty="0"/>
              <a:t>Simmetrie e Leggi di Conservazione</a:t>
            </a:r>
          </a:p>
        </p:txBody>
      </p:sp>
      <p:pic>
        <p:nvPicPr>
          <p:cNvPr id="10" name="traslazione">
            <a:hlinkClick r:id="" action="ppaction://media"/>
            <a:extLst>
              <a:ext uri="{FF2B5EF4-FFF2-40B4-BE49-F238E27FC236}">
                <a16:creationId xmlns:a16="http://schemas.microsoft.com/office/drawing/2014/main" id="{86D0145B-C6DF-6E31-A9AC-CBF6745FBEE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857250"/>
            <a:ext cx="9144000" cy="5143500"/>
          </a:xfrm>
          <a:prstGeom prst="rect">
            <a:avLst/>
          </a:prstGeom>
        </p:spPr>
      </p:pic>
    </p:spTree>
    <p:extLst>
      <p:ext uri="{BB962C8B-B14F-4D97-AF65-F5344CB8AC3E}">
        <p14:creationId xmlns:p14="http://schemas.microsoft.com/office/powerpoint/2010/main" val="39277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9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8">
            <a:extLst>
              <a:ext uri="{FF2B5EF4-FFF2-40B4-BE49-F238E27FC236}">
                <a16:creationId xmlns:a16="http://schemas.microsoft.com/office/drawing/2014/main" id="{A33CC19F-24AD-D1A1-9792-68491C1F74D8}"/>
              </a:ext>
            </a:extLst>
          </p:cNvPr>
          <p:cNvSpPr txBox="1">
            <a:spLocks/>
          </p:cNvSpPr>
          <p:nvPr/>
        </p:nvSpPr>
        <p:spPr>
          <a:xfrm>
            <a:off x="268638" y="255762"/>
            <a:ext cx="11090275" cy="579614"/>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it-IT" sz="4800" kern="1200" dirty="0">
                <a:solidFill>
                  <a:schemeClr val="tx1"/>
                </a:solidFill>
                <a:latin typeface="+mj-lt"/>
                <a:ea typeface="+mj-ea"/>
                <a:cs typeface="+mj-cs"/>
              </a:defRPr>
            </a:lvl1pPr>
          </a:lstStyle>
          <a:p>
            <a:r>
              <a:rPr lang="it-IT" sz="3600" dirty="0"/>
              <a:t>Simmetrie e Leggi di Conservazione</a:t>
            </a:r>
          </a:p>
        </p:txBody>
      </p:sp>
      <p:pic>
        <p:nvPicPr>
          <p:cNvPr id="3" name="rotazione">
            <a:hlinkClick r:id="" action="ppaction://media"/>
            <a:extLst>
              <a:ext uri="{FF2B5EF4-FFF2-40B4-BE49-F238E27FC236}">
                <a16:creationId xmlns:a16="http://schemas.microsoft.com/office/drawing/2014/main" id="{903B6236-6EDF-E411-F985-C3BBB7B6B41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857250"/>
            <a:ext cx="9144000" cy="5143500"/>
          </a:xfrm>
          <a:prstGeom prst="rect">
            <a:avLst/>
          </a:prstGeom>
        </p:spPr>
      </p:pic>
    </p:spTree>
    <p:extLst>
      <p:ext uri="{BB962C8B-B14F-4D97-AF65-F5344CB8AC3E}">
        <p14:creationId xmlns:p14="http://schemas.microsoft.com/office/powerpoint/2010/main" val="127106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8">
            <a:extLst>
              <a:ext uri="{FF2B5EF4-FFF2-40B4-BE49-F238E27FC236}">
                <a16:creationId xmlns:a16="http://schemas.microsoft.com/office/drawing/2014/main" id="{26F5BD3B-1D9F-2C6A-41DE-52B9DDB74F78}"/>
              </a:ext>
            </a:extLst>
          </p:cNvPr>
          <p:cNvSpPr>
            <a:spLocks noGrp="1"/>
          </p:cNvSpPr>
          <p:nvPr>
            <p:ph type="title"/>
          </p:nvPr>
        </p:nvSpPr>
        <p:spPr/>
        <p:txBody>
          <a:bodyPr/>
          <a:lstStyle/>
          <a:p>
            <a:r>
              <a:rPr lang="it-IT" dirty="0"/>
              <a:t>Il Teorema di </a:t>
            </a:r>
            <a:r>
              <a:rPr lang="it-IT" dirty="0" err="1"/>
              <a:t>Noether</a:t>
            </a:r>
            <a:endParaRPr lang="it-IT" dirty="0"/>
          </a:p>
        </p:txBody>
      </p:sp>
      <p:sp>
        <p:nvSpPr>
          <p:cNvPr id="11" name="Segnaposto testo 10">
            <a:extLst>
              <a:ext uri="{FF2B5EF4-FFF2-40B4-BE49-F238E27FC236}">
                <a16:creationId xmlns:a16="http://schemas.microsoft.com/office/drawing/2014/main" id="{337DA8B3-57B3-30B9-DDA9-897F6DE5541B}"/>
              </a:ext>
            </a:extLst>
          </p:cNvPr>
          <p:cNvSpPr>
            <a:spLocks noGrp="1"/>
          </p:cNvSpPr>
          <p:nvPr>
            <p:ph type="body" sz="half" idx="2"/>
          </p:nvPr>
        </p:nvSpPr>
        <p:spPr>
          <a:xfrm>
            <a:off x="6878372" y="5761830"/>
            <a:ext cx="5172604" cy="867481"/>
          </a:xfrm>
        </p:spPr>
        <p:txBody>
          <a:bodyPr/>
          <a:lstStyle/>
          <a:p>
            <a:r>
              <a:rPr lang="it-IT" dirty="0">
                <a:solidFill>
                  <a:schemeClr val="tx1"/>
                </a:solidFill>
              </a:rPr>
              <a:t>Amalie Emmy </a:t>
            </a:r>
            <a:r>
              <a:rPr lang="it-IT" dirty="0" err="1">
                <a:solidFill>
                  <a:schemeClr val="tx1"/>
                </a:solidFill>
              </a:rPr>
              <a:t>Noether</a:t>
            </a:r>
            <a:r>
              <a:rPr lang="it-IT" dirty="0">
                <a:solidFill>
                  <a:schemeClr val="tx1"/>
                </a:solidFill>
              </a:rPr>
              <a:t> </a:t>
            </a:r>
          </a:p>
          <a:p>
            <a:r>
              <a:rPr lang="it-IT" dirty="0">
                <a:solidFill>
                  <a:schemeClr val="tx1"/>
                </a:solidFill>
              </a:rPr>
              <a:t>Erlangen, 23 marzo 1882 – Bryn </a:t>
            </a:r>
            <a:r>
              <a:rPr lang="it-IT" dirty="0" err="1">
                <a:solidFill>
                  <a:schemeClr val="tx1"/>
                </a:solidFill>
              </a:rPr>
              <a:t>Mawr</a:t>
            </a:r>
            <a:r>
              <a:rPr lang="it-IT" dirty="0">
                <a:solidFill>
                  <a:schemeClr val="tx1"/>
                </a:solidFill>
              </a:rPr>
              <a:t>, 14 aprile 1935</a:t>
            </a:r>
          </a:p>
          <a:p>
            <a:endParaRPr lang="it-IT" dirty="0">
              <a:solidFill>
                <a:schemeClr val="tx1"/>
              </a:solidFill>
            </a:endParaRPr>
          </a:p>
        </p:txBody>
      </p:sp>
      <p:pic>
        <p:nvPicPr>
          <p:cNvPr id="1026" name="Picture 2">
            <a:extLst>
              <a:ext uri="{FF2B5EF4-FFF2-40B4-BE49-F238E27FC236}">
                <a16:creationId xmlns:a16="http://schemas.microsoft.com/office/drawing/2014/main" id="{84BE9CCC-5618-106A-FA1C-3207E07A2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0977" y="-299812"/>
            <a:ext cx="3847395" cy="585853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C0C6B733-3F71-376A-DE79-534016ED8E6A}"/>
              </a:ext>
            </a:extLst>
          </p:cNvPr>
          <p:cNvSpPr txBox="1"/>
          <p:nvPr/>
        </p:nvSpPr>
        <p:spPr>
          <a:xfrm>
            <a:off x="550862" y="1377244"/>
            <a:ext cx="5172604" cy="3170099"/>
          </a:xfrm>
          <a:prstGeom prst="rect">
            <a:avLst/>
          </a:prstGeom>
          <a:noFill/>
        </p:spPr>
        <p:txBody>
          <a:bodyPr wrap="square" rtlCol="0">
            <a:spAutoFit/>
          </a:bodyPr>
          <a:lstStyle/>
          <a:p>
            <a:pPr marL="285750" indent="-285750">
              <a:buFont typeface="Arial" panose="020B0604020202020204" pitchFamily="34" charset="0"/>
              <a:buChar char="•"/>
            </a:pPr>
            <a:r>
              <a:rPr lang="it-IT" sz="2000" dirty="0"/>
              <a:t>In fisica matematica il teorema di </a:t>
            </a:r>
            <a:r>
              <a:rPr lang="it-IT" sz="2000" dirty="0" err="1"/>
              <a:t>Noether</a:t>
            </a:r>
            <a:r>
              <a:rPr lang="it-IT" sz="2000" dirty="0"/>
              <a:t>, detto anche teorema di simmetria, dovuto a Emmy </a:t>
            </a:r>
            <a:r>
              <a:rPr lang="it-IT" sz="2000" dirty="0" err="1"/>
              <a:t>Noether</a:t>
            </a:r>
            <a:r>
              <a:rPr lang="it-IT" sz="2000" dirty="0"/>
              <a:t>, mette in luce il legame tra simmetrie di un sistema fisico e quantità conservate. </a:t>
            </a:r>
          </a:p>
          <a:p>
            <a:pPr marL="285750" indent="-285750">
              <a:buFont typeface="Arial" panose="020B0604020202020204" pitchFamily="34" charset="0"/>
              <a:buChar char="•"/>
            </a:pPr>
            <a:r>
              <a:rPr lang="it-IT" sz="2000" dirty="0"/>
              <a:t>Esempi importanti sono la quantità di moto se il sistema ha una simmetria per traslazioni spaziali, il momento angolare per sistemi invarianti per rotazioni e l'energia per le simmetrie temporali.</a:t>
            </a:r>
          </a:p>
        </p:txBody>
      </p:sp>
    </p:spTree>
    <p:extLst>
      <p:ext uri="{BB962C8B-B14F-4D97-AF65-F5344CB8AC3E}">
        <p14:creationId xmlns:p14="http://schemas.microsoft.com/office/powerpoint/2010/main" val="2585841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6 cose da sapere sulla vita di Escher: storia di un artista impossibile">
            <a:extLst>
              <a:ext uri="{FF2B5EF4-FFF2-40B4-BE49-F238E27FC236}">
                <a16:creationId xmlns:a16="http://schemas.microsoft.com/office/drawing/2014/main" id="{AE964101-6C03-9FE8-7D52-DFAE807D49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85" b="19673"/>
          <a:stretch/>
        </p:blipFill>
        <p:spPr bwMode="auto">
          <a:xfrm>
            <a:off x="20" y="10"/>
            <a:ext cx="12191980" cy="6857990"/>
          </a:xfrm>
          <a:prstGeom prst="rect">
            <a:avLst/>
          </a:prstGeom>
          <a:solidFill>
            <a:srgbClr val="FFFFFF"/>
          </a:solidFill>
        </p:spPr>
      </p:pic>
      <p:sp>
        <p:nvSpPr>
          <p:cNvPr id="20" name="Titolo 14">
            <a:extLst>
              <a:ext uri="{FF2B5EF4-FFF2-40B4-BE49-F238E27FC236}">
                <a16:creationId xmlns:a16="http://schemas.microsoft.com/office/drawing/2014/main" id="{70EC569C-44AA-4F15-8554-B9CA3E1846DD}"/>
              </a:ext>
            </a:extLst>
          </p:cNvPr>
          <p:cNvSpPr>
            <a:spLocks noGrp="1"/>
          </p:cNvSpPr>
          <p:nvPr>
            <p:ph type="ctrTitle"/>
          </p:nvPr>
        </p:nvSpPr>
        <p:spPr>
          <a:xfrm>
            <a:off x="0" y="-11430"/>
            <a:ext cx="6640285" cy="6857990"/>
          </a:xfrm>
        </p:spPr>
        <p:txBody>
          <a:bodyPr vert="horz" wrap="square" lIns="0" tIns="0" rIns="0" bIns="0" rtlCol="0" anchor="b" anchorCtr="0">
            <a:normAutofit/>
          </a:bodyPr>
          <a:lstStyle/>
          <a:p>
            <a:pPr rtl="0"/>
            <a:r>
              <a:rPr lang="it-IT" kern="1200" dirty="0"/>
              <a:t>Simmetrie Infrante</a:t>
            </a:r>
            <a:br>
              <a:rPr lang="it-IT" kern="1200" dirty="0"/>
            </a:br>
            <a:br>
              <a:rPr lang="it-IT" kern="1200" dirty="0"/>
            </a:br>
            <a:br>
              <a:rPr lang="it-IT" kern="1200" dirty="0"/>
            </a:br>
            <a:br>
              <a:rPr lang="it-IT" kern="1200" dirty="0"/>
            </a:br>
            <a:endParaRPr lang="it-IT" kern="1200" dirty="0"/>
          </a:p>
        </p:txBody>
      </p:sp>
    </p:spTree>
    <p:extLst>
      <p:ext uri="{BB962C8B-B14F-4D97-AF65-F5344CB8AC3E}">
        <p14:creationId xmlns:p14="http://schemas.microsoft.com/office/powerpoint/2010/main" val="2064228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immagine 5">
            <a:extLst>
              <a:ext uri="{FF2B5EF4-FFF2-40B4-BE49-F238E27FC236}">
                <a16:creationId xmlns:a16="http://schemas.microsoft.com/office/drawing/2014/main" id="{6DE14D58-6FB8-6061-2954-53C967122430}"/>
              </a:ext>
            </a:extLst>
          </p:cNvPr>
          <p:cNvPicPr>
            <a:picLocks noGrp="1" noChangeAspect="1"/>
          </p:cNvPicPr>
          <p:nvPr>
            <p:ph type="pic" sz="quarter" idx="13"/>
          </p:nvPr>
        </p:nvPicPr>
        <p:blipFill rotWithShape="1">
          <a:blip r:embed="rId3"/>
          <a:srcRect t="21377" b="20333"/>
          <a:stretch/>
        </p:blipFill>
        <p:spPr>
          <a:xfrm>
            <a:off x="20" y="11440"/>
            <a:ext cx="12191980" cy="6857990"/>
          </a:xfrm>
          <a:prstGeom prst="rect">
            <a:avLst/>
          </a:prstGeom>
          <a:noFill/>
        </p:spPr>
      </p:pic>
      <p:sp>
        <p:nvSpPr>
          <p:cNvPr id="15" name="Titolo 14">
            <a:extLst>
              <a:ext uri="{FF2B5EF4-FFF2-40B4-BE49-F238E27FC236}">
                <a16:creationId xmlns:a16="http://schemas.microsoft.com/office/drawing/2014/main" id="{40F1DF5B-353A-4270-8C10-6A1509441174}"/>
              </a:ext>
            </a:extLst>
          </p:cNvPr>
          <p:cNvSpPr>
            <a:spLocks noGrp="1"/>
          </p:cNvSpPr>
          <p:nvPr>
            <p:ph type="ctrTitle"/>
          </p:nvPr>
        </p:nvSpPr>
        <p:spPr>
          <a:xfrm>
            <a:off x="1" y="11430"/>
            <a:ext cx="5943600" cy="6869430"/>
          </a:xfrm>
        </p:spPr>
        <p:txBody>
          <a:bodyPr vert="horz" wrap="square" lIns="0" tIns="0" rIns="0" bIns="0" rtlCol="0" anchor="b" anchorCtr="0">
            <a:normAutofit/>
          </a:bodyPr>
          <a:lstStyle/>
          <a:p>
            <a:pPr rtl="0"/>
            <a:r>
              <a:rPr lang="it-IT" dirty="0"/>
              <a:t>Simmetrie Geometriche</a:t>
            </a:r>
            <a:br>
              <a:rPr lang="it-IT" dirty="0"/>
            </a:br>
            <a:br>
              <a:rPr lang="it-IT" dirty="0"/>
            </a:br>
            <a:br>
              <a:rPr lang="it-IT" dirty="0"/>
            </a:br>
            <a:br>
              <a:rPr lang="it-IT" dirty="0"/>
            </a:br>
            <a:endParaRPr lang="it-IT" kern="1200" dirty="0"/>
          </a:p>
        </p:txBody>
      </p:sp>
    </p:spTree>
    <p:extLst>
      <p:ext uri="{BB962C8B-B14F-4D97-AF65-F5344CB8AC3E}">
        <p14:creationId xmlns:p14="http://schemas.microsoft.com/office/powerpoint/2010/main" val="3988204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a:xfrm>
            <a:off x="550862" y="332105"/>
            <a:ext cx="11091600" cy="1332000"/>
          </a:xfrm>
        </p:spPr>
        <p:txBody>
          <a:bodyPr wrap="square" anchor="t">
            <a:normAutofit/>
          </a:bodyPr>
          <a:lstStyle/>
          <a:p>
            <a:r>
              <a:rPr lang="it-IT" dirty="0"/>
              <a:t>L’interazione Debole</a:t>
            </a:r>
          </a:p>
        </p:txBody>
      </p:sp>
      <p:pic>
        <p:nvPicPr>
          <p:cNvPr id="4098" name="Picture 2">
            <a:extLst>
              <a:ext uri="{FF2B5EF4-FFF2-40B4-BE49-F238E27FC236}">
                <a16:creationId xmlns:a16="http://schemas.microsoft.com/office/drawing/2014/main" id="{55825DF0-BA24-3D07-FB83-F58A9F63C58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9538" y="1347389"/>
            <a:ext cx="5546462" cy="5310738"/>
          </a:xfrm>
          <a:prstGeom prst="rect">
            <a:avLst/>
          </a:prstGeom>
          <a:solidFill>
            <a:srgbClr val="FFFFFF"/>
          </a:solidFill>
        </p:spPr>
      </p:pic>
      <p:pic>
        <p:nvPicPr>
          <p:cNvPr id="4100" name="Picture 4" descr="What causes a free neutron to decay and what becomes of it? - Quora">
            <a:extLst>
              <a:ext uri="{FF2B5EF4-FFF2-40B4-BE49-F238E27FC236}">
                <a16:creationId xmlns:a16="http://schemas.microsoft.com/office/drawing/2014/main" id="{E66CD8B5-9B4F-67CB-AD9E-F11378C1E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4074" y="1194895"/>
            <a:ext cx="4762500" cy="4762500"/>
          </a:xfrm>
          <a:prstGeom prst="roundRect">
            <a:avLst>
              <a:gd name="adj" fmla="val 16667"/>
            </a:avLst>
          </a:prstGeom>
          <a:solidFill>
            <a:schemeClr val="tx1"/>
          </a:solidFill>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561841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p:txBody>
          <a:bodyPr/>
          <a:lstStyle/>
          <a:p>
            <a:r>
              <a:rPr lang="it-IT" dirty="0"/>
              <a:t>Destra e Sinistra sono Reali!</a:t>
            </a:r>
          </a:p>
        </p:txBody>
      </p:sp>
      <p:pic>
        <p:nvPicPr>
          <p:cNvPr id="4" name="Immagine 3">
            <a:extLst>
              <a:ext uri="{FF2B5EF4-FFF2-40B4-BE49-F238E27FC236}">
                <a16:creationId xmlns:a16="http://schemas.microsoft.com/office/drawing/2014/main" id="{08E3AA52-67CA-4CF4-674F-152A412B7B87}"/>
              </a:ext>
            </a:extLst>
          </p:cNvPr>
          <p:cNvPicPr>
            <a:picLocks noChangeAspect="1"/>
          </p:cNvPicPr>
          <p:nvPr/>
        </p:nvPicPr>
        <p:blipFill>
          <a:blip r:embed="rId2"/>
          <a:stretch>
            <a:fillRect/>
          </a:stretch>
        </p:blipFill>
        <p:spPr>
          <a:xfrm>
            <a:off x="8620564" y="-47790"/>
            <a:ext cx="3020572" cy="230880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146" name="Picture 2" descr="A diagram showing that beta decay has a preferred direction. It is chiral, and so cannot be superimposed on its mirror image. It cannot be superimposed on its mirror image once it has been turned upside down, and so is not symmetrical under parity transformations.">
            <a:extLst>
              <a:ext uri="{FF2B5EF4-FFF2-40B4-BE49-F238E27FC236}">
                <a16:creationId xmlns:a16="http://schemas.microsoft.com/office/drawing/2014/main" id="{31E241E9-AC6E-E3F2-61C2-B22F116E4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1528762"/>
            <a:ext cx="6096122" cy="492379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AF376B70-D2D1-3EB0-7819-28BD480F4A0E}"/>
              </a:ext>
            </a:extLst>
          </p:cNvPr>
          <p:cNvPicPr>
            <a:picLocks noChangeAspect="1"/>
          </p:cNvPicPr>
          <p:nvPr/>
        </p:nvPicPr>
        <p:blipFill>
          <a:blip r:embed="rId4"/>
          <a:stretch>
            <a:fillRect/>
          </a:stretch>
        </p:blipFill>
        <p:spPr>
          <a:xfrm>
            <a:off x="7052310" y="2472108"/>
            <a:ext cx="4588827" cy="307498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CasellaDiTesto 5">
            <a:extLst>
              <a:ext uri="{FF2B5EF4-FFF2-40B4-BE49-F238E27FC236}">
                <a16:creationId xmlns:a16="http://schemas.microsoft.com/office/drawing/2014/main" id="{F993C0A8-A630-C8BF-FCD1-2BF809CE2736}"/>
              </a:ext>
            </a:extLst>
          </p:cNvPr>
          <p:cNvSpPr txBox="1"/>
          <p:nvPr/>
        </p:nvSpPr>
        <p:spPr>
          <a:xfrm>
            <a:off x="6978737" y="5876318"/>
            <a:ext cx="4588826" cy="738664"/>
          </a:xfrm>
          <a:prstGeom prst="rect">
            <a:avLst/>
          </a:prstGeom>
          <a:noFill/>
        </p:spPr>
        <p:txBody>
          <a:bodyPr wrap="square" rtlCol="0">
            <a:spAutoFit/>
          </a:bodyPr>
          <a:lstStyle/>
          <a:p>
            <a:r>
              <a:rPr lang="it-IT" sz="1400" dirty="0" err="1"/>
              <a:t>Wu</a:t>
            </a:r>
            <a:r>
              <a:rPr lang="it-IT" sz="1400" dirty="0"/>
              <a:t> </a:t>
            </a:r>
            <a:r>
              <a:rPr lang="it-IT" sz="1400" dirty="0" err="1"/>
              <a:t>Jianxiong</a:t>
            </a:r>
            <a:endParaRPr lang="it-IT" sz="1400" dirty="0"/>
          </a:p>
          <a:p>
            <a:endParaRPr lang="it-IT" sz="1400" dirty="0"/>
          </a:p>
          <a:p>
            <a:r>
              <a:rPr lang="it-IT" sz="1400" dirty="0"/>
              <a:t>Shanghai, 31 maggio 1912 – New York, 16 febbraio 1997 </a:t>
            </a:r>
          </a:p>
        </p:txBody>
      </p:sp>
    </p:spTree>
    <p:extLst>
      <p:ext uri="{BB962C8B-B14F-4D97-AF65-F5344CB8AC3E}">
        <p14:creationId xmlns:p14="http://schemas.microsoft.com/office/powerpoint/2010/main" val="10200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p:txBody>
          <a:bodyPr/>
          <a:lstStyle/>
          <a:p>
            <a:r>
              <a:rPr lang="it-IT" dirty="0"/>
              <a:t>Simmetria e Stabilità</a:t>
            </a:r>
          </a:p>
        </p:txBody>
      </p:sp>
      <p:pic>
        <p:nvPicPr>
          <p:cNvPr id="10244" name="Picture 4" descr="What is spontaneous symmetry breaking? - Quora">
            <a:extLst>
              <a:ext uri="{FF2B5EF4-FFF2-40B4-BE49-F238E27FC236}">
                <a16:creationId xmlns:a16="http://schemas.microsoft.com/office/drawing/2014/main" id="{7EBDEFB5-6B38-0DF7-A15C-756370B75A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849" y="2914650"/>
            <a:ext cx="8555925" cy="3609975"/>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descr="Immagine che contiene liquido, fluido, goccia, spruzzi&#10;&#10;Descrizione generata automaticamente">
            <a:extLst>
              <a:ext uri="{FF2B5EF4-FFF2-40B4-BE49-F238E27FC236}">
                <a16:creationId xmlns:a16="http://schemas.microsoft.com/office/drawing/2014/main" id="{9690CAD2-7075-F015-6AFE-0EFF7685CBA2}"/>
              </a:ext>
            </a:extLst>
          </p:cNvPr>
          <p:cNvPicPr>
            <a:picLocks noChangeAspect="1"/>
          </p:cNvPicPr>
          <p:nvPr/>
        </p:nvPicPr>
        <p:blipFill>
          <a:blip r:embed="rId3"/>
          <a:stretch>
            <a:fillRect/>
          </a:stretch>
        </p:blipFill>
        <p:spPr>
          <a:xfrm>
            <a:off x="7098030" y="453670"/>
            <a:ext cx="4677894" cy="311292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627229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uida alle decorazioni dell'Alhambra - L'elefante in salotto">
            <a:extLst>
              <a:ext uri="{FF2B5EF4-FFF2-40B4-BE49-F238E27FC236}">
                <a16:creationId xmlns:a16="http://schemas.microsoft.com/office/drawing/2014/main" id="{F0C6AB04-C095-B0E2-EE23-3E51E0293E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33" b="15968"/>
          <a:stretch/>
        </p:blipFill>
        <p:spPr bwMode="auto">
          <a:xfrm>
            <a:off x="20" y="10"/>
            <a:ext cx="12191980" cy="6857990"/>
          </a:xfrm>
          <a:prstGeom prst="rect">
            <a:avLst/>
          </a:prstGeom>
          <a:solidFill>
            <a:srgbClr val="FFFFFF"/>
          </a:solidFill>
        </p:spPr>
      </p:pic>
      <p:sp>
        <p:nvSpPr>
          <p:cNvPr id="20" name="Titolo 14">
            <a:extLst>
              <a:ext uri="{FF2B5EF4-FFF2-40B4-BE49-F238E27FC236}">
                <a16:creationId xmlns:a16="http://schemas.microsoft.com/office/drawing/2014/main" id="{70EC569C-44AA-4F15-8554-B9CA3E1846DD}"/>
              </a:ext>
            </a:extLst>
          </p:cNvPr>
          <p:cNvSpPr>
            <a:spLocks noGrp="1"/>
          </p:cNvSpPr>
          <p:nvPr>
            <p:ph type="ctrTitle"/>
          </p:nvPr>
        </p:nvSpPr>
        <p:spPr>
          <a:xfrm>
            <a:off x="0" y="0"/>
            <a:ext cx="6640285" cy="6858000"/>
          </a:xfrm>
        </p:spPr>
        <p:txBody>
          <a:bodyPr vert="horz" wrap="square" lIns="0" tIns="0" rIns="0" bIns="0" rtlCol="0" anchor="b" anchorCtr="0">
            <a:normAutofit/>
          </a:bodyPr>
          <a:lstStyle/>
          <a:p>
            <a:pPr rtl="0"/>
            <a:r>
              <a:rPr lang="it-IT" sz="5000" kern="1200" dirty="0"/>
              <a:t>Sedotti dalla Simmetria?</a:t>
            </a:r>
            <a:br>
              <a:rPr lang="it-IT" sz="5000" kern="1200" dirty="0"/>
            </a:br>
            <a:br>
              <a:rPr lang="it-IT" sz="5000" kern="1200" dirty="0"/>
            </a:br>
            <a:br>
              <a:rPr lang="it-IT" sz="5000" kern="1200" dirty="0"/>
            </a:br>
            <a:endParaRPr lang="it-IT" sz="5000" kern="1200" dirty="0"/>
          </a:p>
        </p:txBody>
      </p:sp>
    </p:spTree>
    <p:extLst>
      <p:ext uri="{BB962C8B-B14F-4D97-AF65-F5344CB8AC3E}">
        <p14:creationId xmlns:p14="http://schemas.microsoft.com/office/powerpoint/2010/main" val="1514647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7">
            <a:extLst>
              <a:ext uri="{FF2B5EF4-FFF2-40B4-BE49-F238E27FC236}">
                <a16:creationId xmlns:a16="http://schemas.microsoft.com/office/drawing/2014/main" id="{90A7AC29-107F-FB8C-507F-C37BD6BAE45E}"/>
              </a:ext>
            </a:extLst>
          </p:cNvPr>
          <p:cNvSpPr txBox="1">
            <a:spLocks/>
          </p:cNvSpPr>
          <p:nvPr/>
        </p:nvSpPr>
        <p:spPr>
          <a:xfrm>
            <a:off x="550863" y="549275"/>
            <a:ext cx="10180199" cy="719455"/>
          </a:xfrm>
          <a:prstGeom prst="rect">
            <a:avLst/>
          </a:prstGeom>
        </p:spPr>
        <p:txBody>
          <a:bodyPr vert="horz" wrap="square" lIns="0" tIns="0" rIns="0" bIns="0" rtlCol="0" anchor="b" anchorCtr="0">
            <a:normAutofit/>
          </a:bodyPr>
          <a:lstStyle>
            <a:lvl1pPr>
              <a:lnSpc>
                <a:spcPct val="100000"/>
              </a:lnSpc>
              <a:spcBef>
                <a:spcPct val="0"/>
              </a:spcBef>
              <a:buNone/>
              <a:defRPr lang="it-IT" sz="3200">
                <a:latin typeface="+mj-lt"/>
                <a:ea typeface="+mj-ea"/>
                <a:cs typeface="+mj-cs"/>
              </a:defRPr>
            </a:lvl1pPr>
          </a:lstStyle>
          <a:p>
            <a:pPr>
              <a:lnSpc>
                <a:spcPct val="90000"/>
              </a:lnSpc>
              <a:spcAft>
                <a:spcPts val="600"/>
              </a:spcAft>
            </a:pPr>
            <a:r>
              <a:rPr lang="it-IT" sz="4000" dirty="0"/>
              <a:t>Perché ci piacciono così tanto le Simmetrie</a:t>
            </a:r>
            <a:endParaRPr lang="it-IT" sz="4000" kern="1200" dirty="0">
              <a:latin typeface="+mj-lt"/>
              <a:ea typeface="+mj-ea"/>
              <a:cs typeface="+mj-cs"/>
            </a:endParaRPr>
          </a:p>
        </p:txBody>
      </p:sp>
      <p:sp>
        <p:nvSpPr>
          <p:cNvPr id="3" name="Sottotitolo 2">
            <a:extLst>
              <a:ext uri="{FF2B5EF4-FFF2-40B4-BE49-F238E27FC236}">
                <a16:creationId xmlns:a16="http://schemas.microsoft.com/office/drawing/2014/main" id="{1C505B00-5BFA-930C-BA4C-3DC70B169098}"/>
              </a:ext>
            </a:extLst>
          </p:cNvPr>
          <p:cNvSpPr>
            <a:spLocks noGrp="1"/>
          </p:cNvSpPr>
          <p:nvPr>
            <p:ph type="subTitle" idx="1"/>
          </p:nvPr>
        </p:nvSpPr>
        <p:spPr>
          <a:xfrm>
            <a:off x="550863" y="1389210"/>
            <a:ext cx="5437187" cy="439590"/>
          </a:xfrm>
        </p:spPr>
        <p:txBody>
          <a:bodyPr/>
          <a:lstStyle/>
          <a:p>
            <a:r>
              <a:rPr lang="it-IT" dirty="0"/>
              <a:t>Simmetrie di Gauge</a:t>
            </a:r>
          </a:p>
        </p:txBody>
      </p:sp>
      <p:pic>
        <p:nvPicPr>
          <p:cNvPr id="4" name="Picture 5" descr="PrincipioEquivalenza_3">
            <a:extLst>
              <a:ext uri="{FF2B5EF4-FFF2-40B4-BE49-F238E27FC236}">
                <a16:creationId xmlns:a16="http://schemas.microsoft.com/office/drawing/2014/main" id="{A3B81F8B-932F-63D0-0136-C5830CE34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692" y="2287587"/>
            <a:ext cx="3312369"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PrincipioEquivalenza_1">
            <a:extLst>
              <a:ext uri="{FF2B5EF4-FFF2-40B4-BE49-F238E27FC236}">
                <a16:creationId xmlns:a16="http://schemas.microsoft.com/office/drawing/2014/main" id="{5895EB5D-E1C9-7FBE-86C3-C3D79ECC30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5190" y="2287587"/>
            <a:ext cx="3311042"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8453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7">
            <a:extLst>
              <a:ext uri="{FF2B5EF4-FFF2-40B4-BE49-F238E27FC236}">
                <a16:creationId xmlns:a16="http://schemas.microsoft.com/office/drawing/2014/main" id="{90A7AC29-107F-FB8C-507F-C37BD6BAE45E}"/>
              </a:ext>
            </a:extLst>
          </p:cNvPr>
          <p:cNvSpPr txBox="1">
            <a:spLocks/>
          </p:cNvSpPr>
          <p:nvPr/>
        </p:nvSpPr>
        <p:spPr>
          <a:xfrm>
            <a:off x="550863" y="549275"/>
            <a:ext cx="10180199" cy="719455"/>
          </a:xfrm>
          <a:prstGeom prst="rect">
            <a:avLst/>
          </a:prstGeom>
        </p:spPr>
        <p:txBody>
          <a:bodyPr vert="horz" wrap="square" lIns="0" tIns="0" rIns="0" bIns="0" rtlCol="0" anchor="b" anchorCtr="0">
            <a:normAutofit/>
          </a:bodyPr>
          <a:lstStyle>
            <a:lvl1pPr>
              <a:lnSpc>
                <a:spcPct val="100000"/>
              </a:lnSpc>
              <a:spcBef>
                <a:spcPct val="0"/>
              </a:spcBef>
              <a:buNone/>
              <a:defRPr lang="it-IT" sz="3200">
                <a:latin typeface="+mj-lt"/>
                <a:ea typeface="+mj-ea"/>
                <a:cs typeface="+mj-cs"/>
              </a:defRPr>
            </a:lvl1pPr>
          </a:lstStyle>
          <a:p>
            <a:pPr>
              <a:lnSpc>
                <a:spcPct val="90000"/>
              </a:lnSpc>
              <a:spcAft>
                <a:spcPts val="600"/>
              </a:spcAft>
            </a:pPr>
            <a:r>
              <a:rPr lang="it-IT" sz="4000" dirty="0"/>
              <a:t>Perché ci piacciono così tanto le Simmetrie</a:t>
            </a:r>
            <a:endParaRPr lang="it-IT" sz="4000" kern="1200" dirty="0">
              <a:latin typeface="+mj-lt"/>
              <a:ea typeface="+mj-ea"/>
              <a:cs typeface="+mj-cs"/>
            </a:endParaRPr>
          </a:p>
        </p:txBody>
      </p:sp>
      <p:sp>
        <p:nvSpPr>
          <p:cNvPr id="3" name="Sottotitolo 2">
            <a:extLst>
              <a:ext uri="{FF2B5EF4-FFF2-40B4-BE49-F238E27FC236}">
                <a16:creationId xmlns:a16="http://schemas.microsoft.com/office/drawing/2014/main" id="{1C505B00-5BFA-930C-BA4C-3DC70B169098}"/>
              </a:ext>
            </a:extLst>
          </p:cNvPr>
          <p:cNvSpPr>
            <a:spLocks noGrp="1"/>
          </p:cNvSpPr>
          <p:nvPr>
            <p:ph type="subTitle" idx="1"/>
          </p:nvPr>
        </p:nvSpPr>
        <p:spPr>
          <a:xfrm>
            <a:off x="550863" y="1389210"/>
            <a:ext cx="5437187" cy="439590"/>
          </a:xfrm>
        </p:spPr>
        <p:txBody>
          <a:bodyPr/>
          <a:lstStyle/>
          <a:p>
            <a:r>
              <a:rPr lang="it-IT" dirty="0"/>
              <a:t>Simmetrie di Gauge</a:t>
            </a:r>
          </a:p>
        </p:txBody>
      </p:sp>
      <p:pic>
        <p:nvPicPr>
          <p:cNvPr id="4" name="Picture 5" descr="PrincipioEquivalenza_2">
            <a:extLst>
              <a:ext uri="{FF2B5EF4-FFF2-40B4-BE49-F238E27FC236}">
                <a16:creationId xmlns:a16="http://schemas.microsoft.com/office/drawing/2014/main" id="{53CF49BA-C068-C5F9-CD1C-99B8849A648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2090" y="2382568"/>
            <a:ext cx="3240360" cy="392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4" descr="PrincipioEquivalenza_1">
            <a:extLst>
              <a:ext uri="{FF2B5EF4-FFF2-40B4-BE49-F238E27FC236}">
                <a16:creationId xmlns:a16="http://schemas.microsoft.com/office/drawing/2014/main" id="{AAE5A90C-F712-B8C8-9716-4260DAA9A6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8050" y="2382568"/>
            <a:ext cx="3240360" cy="392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1678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7">
            <a:extLst>
              <a:ext uri="{FF2B5EF4-FFF2-40B4-BE49-F238E27FC236}">
                <a16:creationId xmlns:a16="http://schemas.microsoft.com/office/drawing/2014/main" id="{90A7AC29-107F-FB8C-507F-C37BD6BAE45E}"/>
              </a:ext>
            </a:extLst>
          </p:cNvPr>
          <p:cNvSpPr txBox="1">
            <a:spLocks/>
          </p:cNvSpPr>
          <p:nvPr/>
        </p:nvSpPr>
        <p:spPr>
          <a:xfrm>
            <a:off x="550863" y="549275"/>
            <a:ext cx="10180199" cy="719455"/>
          </a:xfrm>
          <a:prstGeom prst="rect">
            <a:avLst/>
          </a:prstGeom>
        </p:spPr>
        <p:txBody>
          <a:bodyPr vert="horz" wrap="square" lIns="0" tIns="0" rIns="0" bIns="0" rtlCol="0" anchor="b" anchorCtr="0">
            <a:normAutofit/>
          </a:bodyPr>
          <a:lstStyle>
            <a:lvl1pPr>
              <a:lnSpc>
                <a:spcPct val="100000"/>
              </a:lnSpc>
              <a:spcBef>
                <a:spcPct val="0"/>
              </a:spcBef>
              <a:buNone/>
              <a:defRPr lang="it-IT" sz="3200">
                <a:latin typeface="+mj-lt"/>
                <a:ea typeface="+mj-ea"/>
                <a:cs typeface="+mj-cs"/>
              </a:defRPr>
            </a:lvl1pPr>
          </a:lstStyle>
          <a:p>
            <a:pPr>
              <a:lnSpc>
                <a:spcPct val="90000"/>
              </a:lnSpc>
              <a:spcAft>
                <a:spcPts val="600"/>
              </a:spcAft>
            </a:pPr>
            <a:r>
              <a:rPr lang="it-IT" sz="4000" dirty="0"/>
              <a:t>Perché ci piacciono così tanto le Simmetrie</a:t>
            </a:r>
            <a:endParaRPr lang="it-IT" sz="4000" kern="1200" dirty="0">
              <a:latin typeface="+mj-lt"/>
              <a:ea typeface="+mj-ea"/>
              <a:cs typeface="+mj-cs"/>
            </a:endParaRPr>
          </a:p>
        </p:txBody>
      </p:sp>
      <p:sp>
        <p:nvSpPr>
          <p:cNvPr id="3" name="Sottotitolo 2">
            <a:extLst>
              <a:ext uri="{FF2B5EF4-FFF2-40B4-BE49-F238E27FC236}">
                <a16:creationId xmlns:a16="http://schemas.microsoft.com/office/drawing/2014/main" id="{1C505B00-5BFA-930C-BA4C-3DC70B169098}"/>
              </a:ext>
            </a:extLst>
          </p:cNvPr>
          <p:cNvSpPr>
            <a:spLocks noGrp="1"/>
          </p:cNvSpPr>
          <p:nvPr>
            <p:ph type="subTitle" idx="1"/>
          </p:nvPr>
        </p:nvSpPr>
        <p:spPr>
          <a:xfrm>
            <a:off x="550863" y="1389210"/>
            <a:ext cx="5437187" cy="439590"/>
          </a:xfrm>
        </p:spPr>
        <p:txBody>
          <a:bodyPr/>
          <a:lstStyle/>
          <a:p>
            <a:r>
              <a:rPr lang="it-IT" dirty="0"/>
              <a:t>Simmetrie di Gauge</a:t>
            </a:r>
          </a:p>
        </p:txBody>
      </p:sp>
      <p:pic>
        <p:nvPicPr>
          <p:cNvPr id="2" name="Picture 5" descr="PrincipioEquivalenza_3">
            <a:extLst>
              <a:ext uri="{FF2B5EF4-FFF2-40B4-BE49-F238E27FC236}">
                <a16:creationId xmlns:a16="http://schemas.microsoft.com/office/drawing/2014/main" id="{A162B9D0-B3B1-8BAD-B936-1B33FEB46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922" y="2190302"/>
            <a:ext cx="3312369"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PrincipioEquivalenza_4">
            <a:extLst>
              <a:ext uri="{FF2B5EF4-FFF2-40B4-BE49-F238E27FC236}">
                <a16:creationId xmlns:a16="http://schemas.microsoft.com/office/drawing/2014/main" id="{158288FA-062C-8982-3EA6-E3E404DFD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9330" y="2166106"/>
            <a:ext cx="2951162"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7004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7">
            <a:extLst>
              <a:ext uri="{FF2B5EF4-FFF2-40B4-BE49-F238E27FC236}">
                <a16:creationId xmlns:a16="http://schemas.microsoft.com/office/drawing/2014/main" id="{90A7AC29-107F-FB8C-507F-C37BD6BAE45E}"/>
              </a:ext>
            </a:extLst>
          </p:cNvPr>
          <p:cNvSpPr txBox="1">
            <a:spLocks/>
          </p:cNvSpPr>
          <p:nvPr/>
        </p:nvSpPr>
        <p:spPr>
          <a:xfrm>
            <a:off x="550863" y="549275"/>
            <a:ext cx="10180199" cy="719455"/>
          </a:xfrm>
          <a:prstGeom prst="rect">
            <a:avLst/>
          </a:prstGeom>
        </p:spPr>
        <p:txBody>
          <a:bodyPr vert="horz" wrap="square" lIns="0" tIns="0" rIns="0" bIns="0" rtlCol="0" anchor="b" anchorCtr="0">
            <a:normAutofit/>
          </a:bodyPr>
          <a:lstStyle>
            <a:lvl1pPr>
              <a:lnSpc>
                <a:spcPct val="100000"/>
              </a:lnSpc>
              <a:spcBef>
                <a:spcPct val="0"/>
              </a:spcBef>
              <a:buNone/>
              <a:defRPr lang="it-IT" sz="3200">
                <a:latin typeface="+mj-lt"/>
                <a:ea typeface="+mj-ea"/>
                <a:cs typeface="+mj-cs"/>
              </a:defRPr>
            </a:lvl1pPr>
          </a:lstStyle>
          <a:p>
            <a:pPr>
              <a:lnSpc>
                <a:spcPct val="90000"/>
              </a:lnSpc>
              <a:spcAft>
                <a:spcPts val="600"/>
              </a:spcAft>
            </a:pPr>
            <a:r>
              <a:rPr lang="it-IT" sz="4000" dirty="0"/>
              <a:t>Perché ci piacciono così tanto le Simmetrie</a:t>
            </a:r>
            <a:endParaRPr lang="it-IT" sz="4000" kern="1200" dirty="0">
              <a:latin typeface="+mj-lt"/>
              <a:ea typeface="+mj-ea"/>
              <a:cs typeface="+mj-cs"/>
            </a:endParaRPr>
          </a:p>
        </p:txBody>
      </p:sp>
      <p:sp>
        <p:nvSpPr>
          <p:cNvPr id="3" name="Sottotitolo 2">
            <a:extLst>
              <a:ext uri="{FF2B5EF4-FFF2-40B4-BE49-F238E27FC236}">
                <a16:creationId xmlns:a16="http://schemas.microsoft.com/office/drawing/2014/main" id="{1C505B00-5BFA-930C-BA4C-3DC70B169098}"/>
              </a:ext>
            </a:extLst>
          </p:cNvPr>
          <p:cNvSpPr>
            <a:spLocks noGrp="1"/>
          </p:cNvSpPr>
          <p:nvPr>
            <p:ph type="subTitle" idx="1"/>
          </p:nvPr>
        </p:nvSpPr>
        <p:spPr>
          <a:xfrm>
            <a:off x="550863" y="1389210"/>
            <a:ext cx="5437187" cy="439590"/>
          </a:xfrm>
        </p:spPr>
        <p:txBody>
          <a:bodyPr/>
          <a:lstStyle/>
          <a:p>
            <a:r>
              <a:rPr lang="it-IT" dirty="0"/>
              <a:t>Simmetrie Interne</a:t>
            </a:r>
          </a:p>
        </p:txBody>
      </p:sp>
      <p:pic>
        <p:nvPicPr>
          <p:cNvPr id="7172" name="Picture 4" descr="L'ottetto barionico">
            <a:extLst>
              <a:ext uri="{FF2B5EF4-FFF2-40B4-BE49-F238E27FC236}">
                <a16:creationId xmlns:a16="http://schemas.microsoft.com/office/drawing/2014/main" id="{06CEA083-00C1-636F-6AAD-E0BB2884E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619" y="1957620"/>
            <a:ext cx="4316942" cy="294276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174" name="Picture 6" descr="Il decupletto barionico">
            <a:extLst>
              <a:ext uri="{FF2B5EF4-FFF2-40B4-BE49-F238E27FC236}">
                <a16:creationId xmlns:a16="http://schemas.microsoft.com/office/drawing/2014/main" id="{B400E76B-4A0E-F0BA-C6A2-7779732AB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480" y="1609005"/>
            <a:ext cx="6019967" cy="4360985"/>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pic>
        <p:nvPicPr>
          <p:cNvPr id="7170" name="Picture 2" descr="L'ottetto del mesone. Le particelle disposte sulla stessa linea orizzontale hanno la stessa stranezza, s, mentre quelle sulla stessa diagonale hanno la stessa carica, q.">
            <a:extLst>
              <a:ext uri="{FF2B5EF4-FFF2-40B4-BE49-F238E27FC236}">
                <a16:creationId xmlns:a16="http://schemas.microsoft.com/office/drawing/2014/main" id="{9F3E6616-16CB-07D4-3F82-C5DC9D48F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53" y="3160860"/>
            <a:ext cx="4251008" cy="302892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2805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7">
            <a:extLst>
              <a:ext uri="{FF2B5EF4-FFF2-40B4-BE49-F238E27FC236}">
                <a16:creationId xmlns:a16="http://schemas.microsoft.com/office/drawing/2014/main" id="{90A7AC29-107F-FB8C-507F-C37BD6BAE45E}"/>
              </a:ext>
            </a:extLst>
          </p:cNvPr>
          <p:cNvSpPr txBox="1">
            <a:spLocks/>
          </p:cNvSpPr>
          <p:nvPr/>
        </p:nvSpPr>
        <p:spPr>
          <a:xfrm>
            <a:off x="550863" y="549275"/>
            <a:ext cx="10180199" cy="719455"/>
          </a:xfrm>
          <a:prstGeom prst="rect">
            <a:avLst/>
          </a:prstGeom>
        </p:spPr>
        <p:txBody>
          <a:bodyPr vert="horz" wrap="square" lIns="0" tIns="0" rIns="0" bIns="0" rtlCol="0" anchor="b" anchorCtr="0">
            <a:normAutofit/>
          </a:bodyPr>
          <a:lstStyle>
            <a:lvl1pPr>
              <a:lnSpc>
                <a:spcPct val="100000"/>
              </a:lnSpc>
              <a:spcBef>
                <a:spcPct val="0"/>
              </a:spcBef>
              <a:buNone/>
              <a:defRPr lang="it-IT" sz="3200">
                <a:latin typeface="+mj-lt"/>
                <a:ea typeface="+mj-ea"/>
                <a:cs typeface="+mj-cs"/>
              </a:defRPr>
            </a:lvl1pPr>
          </a:lstStyle>
          <a:p>
            <a:pPr>
              <a:lnSpc>
                <a:spcPct val="90000"/>
              </a:lnSpc>
              <a:spcAft>
                <a:spcPts val="600"/>
              </a:spcAft>
            </a:pPr>
            <a:r>
              <a:rPr lang="it-IT" sz="4000" dirty="0"/>
              <a:t>Perché ci piacciono così tanto le Simmetrie</a:t>
            </a:r>
            <a:endParaRPr lang="it-IT" sz="4000" kern="1200" dirty="0">
              <a:latin typeface="+mj-lt"/>
              <a:ea typeface="+mj-ea"/>
              <a:cs typeface="+mj-cs"/>
            </a:endParaRPr>
          </a:p>
        </p:txBody>
      </p:sp>
      <p:sp>
        <p:nvSpPr>
          <p:cNvPr id="3" name="Sottotitolo 2">
            <a:extLst>
              <a:ext uri="{FF2B5EF4-FFF2-40B4-BE49-F238E27FC236}">
                <a16:creationId xmlns:a16="http://schemas.microsoft.com/office/drawing/2014/main" id="{1C505B00-5BFA-930C-BA4C-3DC70B169098}"/>
              </a:ext>
            </a:extLst>
          </p:cNvPr>
          <p:cNvSpPr>
            <a:spLocks noGrp="1"/>
          </p:cNvSpPr>
          <p:nvPr>
            <p:ph type="subTitle" idx="1"/>
          </p:nvPr>
        </p:nvSpPr>
        <p:spPr>
          <a:xfrm>
            <a:off x="550863" y="1389210"/>
            <a:ext cx="5437187" cy="439590"/>
          </a:xfrm>
        </p:spPr>
        <p:txBody>
          <a:bodyPr/>
          <a:lstStyle/>
          <a:p>
            <a:r>
              <a:rPr lang="it-IT" dirty="0"/>
              <a:t>Simmetrie Interne</a:t>
            </a:r>
          </a:p>
        </p:txBody>
      </p:sp>
      <p:pic>
        <p:nvPicPr>
          <p:cNvPr id="7174" name="Picture 6" descr="Il decupletto barionico">
            <a:extLst>
              <a:ext uri="{FF2B5EF4-FFF2-40B4-BE49-F238E27FC236}">
                <a16:creationId xmlns:a16="http://schemas.microsoft.com/office/drawing/2014/main" id="{B400E76B-4A0E-F0BA-C6A2-7779732AB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480" y="1609005"/>
            <a:ext cx="6019967" cy="4360985"/>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pic>
        <p:nvPicPr>
          <p:cNvPr id="8194" name="Picture 2" descr="Murray Gell-Mann – Biographical - NobelPrize.org">
            <a:extLst>
              <a:ext uri="{FF2B5EF4-FFF2-40B4-BE49-F238E27FC236}">
                <a16:creationId xmlns:a16="http://schemas.microsoft.com/office/drawing/2014/main" id="{49363A05-E274-A37A-DFE9-2954216D30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853" y="1389210"/>
            <a:ext cx="2907323" cy="43609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F9517FC1-6F9F-E703-881C-0CD811A14CDE}"/>
              </a:ext>
            </a:extLst>
          </p:cNvPr>
          <p:cNvSpPr txBox="1"/>
          <p:nvPr/>
        </p:nvSpPr>
        <p:spPr>
          <a:xfrm>
            <a:off x="161990" y="5750195"/>
            <a:ext cx="5653489" cy="584775"/>
          </a:xfrm>
          <a:prstGeom prst="rect">
            <a:avLst/>
          </a:prstGeom>
          <a:noFill/>
        </p:spPr>
        <p:txBody>
          <a:bodyPr wrap="square" rtlCol="0">
            <a:spAutoFit/>
          </a:bodyPr>
          <a:lstStyle/>
          <a:p>
            <a:r>
              <a:rPr lang="it-IT" sz="1600" dirty="0"/>
              <a:t>Murray Gell-Mann </a:t>
            </a:r>
          </a:p>
          <a:p>
            <a:r>
              <a:rPr lang="it-IT" sz="1600" dirty="0"/>
              <a:t>New York, 15 settembre 1929 – Santa Fe, 24 maggio 2019</a:t>
            </a:r>
          </a:p>
        </p:txBody>
      </p:sp>
      <p:sp>
        <p:nvSpPr>
          <p:cNvPr id="4" name="Freccia a destra 3">
            <a:extLst>
              <a:ext uri="{FF2B5EF4-FFF2-40B4-BE49-F238E27FC236}">
                <a16:creationId xmlns:a16="http://schemas.microsoft.com/office/drawing/2014/main" id="{5D30246E-2816-D4EE-6623-9D88161852BC}"/>
              </a:ext>
            </a:extLst>
          </p:cNvPr>
          <p:cNvSpPr/>
          <p:nvPr/>
        </p:nvSpPr>
        <p:spPr>
          <a:xfrm>
            <a:off x="6463862" y="4514193"/>
            <a:ext cx="1881351" cy="7252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98593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7">
            <a:extLst>
              <a:ext uri="{FF2B5EF4-FFF2-40B4-BE49-F238E27FC236}">
                <a16:creationId xmlns:a16="http://schemas.microsoft.com/office/drawing/2014/main" id="{90A7AC29-107F-FB8C-507F-C37BD6BAE45E}"/>
              </a:ext>
            </a:extLst>
          </p:cNvPr>
          <p:cNvSpPr txBox="1">
            <a:spLocks/>
          </p:cNvSpPr>
          <p:nvPr/>
        </p:nvSpPr>
        <p:spPr>
          <a:xfrm>
            <a:off x="550862" y="240665"/>
            <a:ext cx="10180199" cy="879475"/>
          </a:xfrm>
          <a:prstGeom prst="rect">
            <a:avLst/>
          </a:prstGeom>
        </p:spPr>
        <p:txBody>
          <a:bodyPr vert="horz" wrap="square" lIns="0" tIns="0" rIns="0" bIns="0" rtlCol="0" anchor="b" anchorCtr="0">
            <a:normAutofit/>
          </a:bodyPr>
          <a:lstStyle>
            <a:lvl1pPr>
              <a:lnSpc>
                <a:spcPct val="100000"/>
              </a:lnSpc>
              <a:spcBef>
                <a:spcPct val="0"/>
              </a:spcBef>
              <a:buNone/>
              <a:defRPr lang="it-IT" sz="3200">
                <a:latin typeface="+mj-lt"/>
                <a:ea typeface="+mj-ea"/>
                <a:cs typeface="+mj-cs"/>
              </a:defRPr>
            </a:lvl1pPr>
          </a:lstStyle>
          <a:p>
            <a:pPr>
              <a:lnSpc>
                <a:spcPct val="90000"/>
              </a:lnSpc>
              <a:spcAft>
                <a:spcPts val="600"/>
              </a:spcAft>
            </a:pPr>
            <a:r>
              <a:rPr lang="it-IT" sz="4800" dirty="0"/>
              <a:t>I Fondamenti della Simmetria</a:t>
            </a:r>
            <a:endParaRPr lang="it-IT" sz="4800" kern="1200" dirty="0">
              <a:latin typeface="+mj-lt"/>
              <a:ea typeface="+mj-ea"/>
              <a:cs typeface="+mj-cs"/>
            </a:endParaRPr>
          </a:p>
        </p:txBody>
      </p:sp>
      <p:sp>
        <p:nvSpPr>
          <p:cNvPr id="1036" name="Subtitle 2">
            <a:extLst>
              <a:ext uri="{FF2B5EF4-FFF2-40B4-BE49-F238E27FC236}">
                <a16:creationId xmlns:a16="http://schemas.microsoft.com/office/drawing/2014/main" id="{3581F349-76E7-3207-18E6-17AEBAFBAFC4}"/>
              </a:ext>
            </a:extLst>
          </p:cNvPr>
          <p:cNvSpPr>
            <a:spLocks noGrp="1"/>
          </p:cNvSpPr>
          <p:nvPr>
            <p:ph type="subTitle" idx="1"/>
          </p:nvPr>
        </p:nvSpPr>
        <p:spPr>
          <a:xfrm>
            <a:off x="550862" y="1439141"/>
            <a:ext cx="5545138" cy="5178193"/>
          </a:xfrm>
        </p:spPr>
        <p:txBody>
          <a:bodyPr vert="horz" wrap="square" lIns="0" tIns="0" rIns="0" bIns="0" rtlCol="0">
            <a:normAutofit fontScale="92500"/>
          </a:bodyPr>
          <a:lstStyle/>
          <a:p>
            <a:pPr marL="342900" indent="-342900">
              <a:lnSpc>
                <a:spcPct val="100000"/>
              </a:lnSpc>
              <a:buFont typeface="Arial" panose="020B0604020202020204" pitchFamily="34" charset="0"/>
              <a:buChar char="•"/>
            </a:pPr>
            <a:r>
              <a:rPr lang="it-IT" kern="1200" noProof="1">
                <a:latin typeface="+mn-lt"/>
                <a:ea typeface="+mn-ea"/>
                <a:cs typeface="+mn-cs"/>
              </a:rPr>
              <a:t>Non sempre i fisici sono stati pienamente consapevoli del fatto che le simmetrie hanno una base empirica;</a:t>
            </a:r>
          </a:p>
          <a:p>
            <a:pPr marL="342900" indent="-342900">
              <a:lnSpc>
                <a:spcPct val="100000"/>
              </a:lnSpc>
              <a:buFont typeface="Arial" panose="020B0604020202020204" pitchFamily="34" charset="0"/>
              <a:buChar char="•"/>
            </a:pPr>
            <a:r>
              <a:rPr lang="it-IT" kern="1200" noProof="1">
                <a:latin typeface="+mn-lt"/>
                <a:ea typeface="+mn-ea"/>
                <a:cs typeface="+mn-cs"/>
              </a:rPr>
              <a:t>Nel campo della fisica teorica, la posizione di Dirac è molto netta, scrive infatti nel 1939: «Un ricercatore deve mirare soprattutto alla bellezza matematica». </a:t>
            </a:r>
          </a:p>
          <a:p>
            <a:pPr marL="342900" indent="-342900">
              <a:lnSpc>
                <a:spcPct val="100000"/>
              </a:lnSpc>
              <a:buFont typeface="Arial" panose="020B0604020202020204" pitchFamily="34" charset="0"/>
              <a:buChar char="•"/>
            </a:pPr>
            <a:r>
              <a:rPr lang="it-IT" kern="1200" noProof="1">
                <a:latin typeface="+mn-lt"/>
                <a:ea typeface="+mn-ea"/>
                <a:cs typeface="+mn-cs"/>
              </a:rPr>
              <a:t>In seguito arriverà ad affermare che «è più importante che le equazioni siano belle piuttosto che in accordo con gli esperimenti», aggiungendo che «se si lavora con il proposito di ottenere equazioni dotate di bellezza, e si possiede un'intuizione davvero solida, si è sicuramente sulla strada del progresso».</a:t>
            </a:r>
            <a:endParaRPr lang="it-IT" kern="1200" dirty="0">
              <a:latin typeface="+mn-lt"/>
              <a:ea typeface="+mn-ea"/>
              <a:cs typeface="+mn-cs"/>
            </a:endParaRPr>
          </a:p>
        </p:txBody>
      </p:sp>
      <p:pic>
        <p:nvPicPr>
          <p:cNvPr id="3074" name="Picture 2" descr="Paul Dirac: the purest soul in physics – Physics World">
            <a:extLst>
              <a:ext uri="{FF2B5EF4-FFF2-40B4-BE49-F238E27FC236}">
                <a16:creationId xmlns:a16="http://schemas.microsoft.com/office/drawing/2014/main" id="{33F2F80D-C2F2-C06A-53EC-FD6137DA0E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006" y="954208"/>
            <a:ext cx="4705021" cy="42156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9AF82E2F-DE2A-F4E4-9D66-446E57A65E41}"/>
              </a:ext>
            </a:extLst>
          </p:cNvPr>
          <p:cNvSpPr txBox="1"/>
          <p:nvPr/>
        </p:nvSpPr>
        <p:spPr>
          <a:xfrm>
            <a:off x="6729413" y="5669962"/>
            <a:ext cx="5063193" cy="584775"/>
          </a:xfrm>
          <a:prstGeom prst="rect">
            <a:avLst/>
          </a:prstGeom>
          <a:noFill/>
        </p:spPr>
        <p:txBody>
          <a:bodyPr wrap="square" rtlCol="0">
            <a:spAutoFit/>
          </a:bodyPr>
          <a:lstStyle/>
          <a:p>
            <a:r>
              <a:rPr lang="it-IT" sz="1600" dirty="0"/>
              <a:t>Paul Adrien Maurice Dirac</a:t>
            </a:r>
          </a:p>
          <a:p>
            <a:r>
              <a:rPr lang="it-IT" sz="1600" dirty="0"/>
              <a:t>Bristol, 8 agosto 1902 – Tallahassee, 20 ottobre 1984</a:t>
            </a:r>
          </a:p>
        </p:txBody>
      </p:sp>
    </p:spTree>
    <p:extLst>
      <p:ext uri="{BB962C8B-B14F-4D97-AF65-F5344CB8AC3E}">
        <p14:creationId xmlns:p14="http://schemas.microsoft.com/office/powerpoint/2010/main" val="131719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7">
            <a:extLst>
              <a:ext uri="{FF2B5EF4-FFF2-40B4-BE49-F238E27FC236}">
                <a16:creationId xmlns:a16="http://schemas.microsoft.com/office/drawing/2014/main" id="{02BD1FF7-93E2-03D2-A18D-F585FD9524CE}"/>
              </a:ext>
            </a:extLst>
          </p:cNvPr>
          <p:cNvSpPr>
            <a:spLocks noGrp="1"/>
          </p:cNvSpPr>
          <p:nvPr>
            <p:ph type="title"/>
          </p:nvPr>
        </p:nvSpPr>
        <p:spPr>
          <a:xfrm>
            <a:off x="550863" y="549275"/>
            <a:ext cx="11090274" cy="1332000"/>
          </a:xfrm>
        </p:spPr>
        <p:txBody>
          <a:bodyPr wrap="square" anchor="t">
            <a:normAutofit/>
          </a:bodyPr>
          <a:lstStyle/>
          <a:p>
            <a:r>
              <a:rPr lang="it-IT" dirty="0"/>
              <a:t>Simmetrie Geometriche</a:t>
            </a:r>
          </a:p>
        </p:txBody>
      </p:sp>
      <p:pic>
        <p:nvPicPr>
          <p:cNvPr id="10242" name="Picture 2" descr="Bilateral Symmetry – Definition, Examples, Evolution, &amp; Advantages">
            <a:extLst>
              <a:ext uri="{FF2B5EF4-FFF2-40B4-BE49-F238E27FC236}">
                <a16:creationId xmlns:a16="http://schemas.microsoft.com/office/drawing/2014/main" id="{0C378A22-B83A-DD15-7636-932D552EC32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084" y="2097175"/>
            <a:ext cx="5189155" cy="3995650"/>
          </a:xfrm>
          <a:prstGeom prst="rect">
            <a:avLst/>
          </a:prstGeom>
          <a:solidFill>
            <a:srgbClr val="FFFFFF"/>
          </a:solidFill>
        </p:spPr>
      </p:pic>
      <p:sp>
        <p:nvSpPr>
          <p:cNvPr id="9" name="Segnaposto contenuto 8">
            <a:extLst>
              <a:ext uri="{FF2B5EF4-FFF2-40B4-BE49-F238E27FC236}">
                <a16:creationId xmlns:a16="http://schemas.microsoft.com/office/drawing/2014/main" id="{FD5584A3-1CC7-FBA0-D203-0304A510B94B}"/>
              </a:ext>
            </a:extLst>
          </p:cNvPr>
          <p:cNvSpPr>
            <a:spLocks noGrp="1"/>
          </p:cNvSpPr>
          <p:nvPr>
            <p:ph sz="half" idx="2"/>
          </p:nvPr>
        </p:nvSpPr>
        <p:spPr>
          <a:xfrm>
            <a:off x="6205538" y="2097175"/>
            <a:ext cx="5435600" cy="3995650"/>
          </a:xfrm>
        </p:spPr>
        <p:txBody>
          <a:bodyPr wrap="square">
            <a:normAutofit/>
          </a:bodyPr>
          <a:lstStyle/>
          <a:p>
            <a:r>
              <a:rPr lang="it-IT" sz="2800" dirty="0"/>
              <a:t>Quando parliamo di </a:t>
            </a:r>
            <a:r>
              <a:rPr lang="it-IT" sz="2800" i="1" dirty="0"/>
              <a:t>Simmetria, </a:t>
            </a:r>
            <a:r>
              <a:rPr lang="it-IT" sz="2800" dirty="0"/>
              <a:t>pensiamo subito alla forma delle figure e degli oggetti;</a:t>
            </a:r>
          </a:p>
          <a:p>
            <a:r>
              <a:rPr lang="it-IT" sz="2800" dirty="0"/>
              <a:t>La prima cosa che ci viene in mente è la </a:t>
            </a:r>
            <a:r>
              <a:rPr lang="it-IT" sz="2800" i="1" dirty="0"/>
              <a:t>simmetria bilaterale.</a:t>
            </a:r>
            <a:endParaRPr lang="it-IT" sz="2800" dirty="0"/>
          </a:p>
        </p:txBody>
      </p:sp>
    </p:spTree>
    <p:extLst>
      <p:ext uri="{BB962C8B-B14F-4D97-AF65-F5344CB8AC3E}">
        <p14:creationId xmlns:p14="http://schemas.microsoft.com/office/powerpoint/2010/main" val="2528702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7">
            <a:extLst>
              <a:ext uri="{FF2B5EF4-FFF2-40B4-BE49-F238E27FC236}">
                <a16:creationId xmlns:a16="http://schemas.microsoft.com/office/drawing/2014/main" id="{90A7AC29-107F-FB8C-507F-C37BD6BAE45E}"/>
              </a:ext>
            </a:extLst>
          </p:cNvPr>
          <p:cNvSpPr txBox="1">
            <a:spLocks/>
          </p:cNvSpPr>
          <p:nvPr/>
        </p:nvSpPr>
        <p:spPr>
          <a:xfrm>
            <a:off x="550862" y="240665"/>
            <a:ext cx="10180199" cy="879475"/>
          </a:xfrm>
          <a:prstGeom prst="rect">
            <a:avLst/>
          </a:prstGeom>
        </p:spPr>
        <p:txBody>
          <a:bodyPr vert="horz" wrap="square" lIns="0" tIns="0" rIns="0" bIns="0" rtlCol="0" anchor="b" anchorCtr="0">
            <a:normAutofit/>
          </a:bodyPr>
          <a:lstStyle>
            <a:lvl1pPr>
              <a:lnSpc>
                <a:spcPct val="100000"/>
              </a:lnSpc>
              <a:spcBef>
                <a:spcPct val="0"/>
              </a:spcBef>
              <a:buNone/>
              <a:defRPr lang="it-IT" sz="3200">
                <a:latin typeface="+mj-lt"/>
                <a:ea typeface="+mj-ea"/>
                <a:cs typeface="+mj-cs"/>
              </a:defRPr>
            </a:lvl1pPr>
          </a:lstStyle>
          <a:p>
            <a:pPr>
              <a:lnSpc>
                <a:spcPct val="90000"/>
              </a:lnSpc>
              <a:spcAft>
                <a:spcPts val="600"/>
              </a:spcAft>
            </a:pPr>
            <a:r>
              <a:rPr lang="it-IT" sz="4800" dirty="0"/>
              <a:t>I Fondamenti della Simmetria</a:t>
            </a:r>
            <a:endParaRPr lang="it-IT" sz="4800" kern="1200" dirty="0">
              <a:latin typeface="+mj-lt"/>
              <a:ea typeface="+mj-ea"/>
              <a:cs typeface="+mj-cs"/>
            </a:endParaRPr>
          </a:p>
        </p:txBody>
      </p:sp>
      <p:sp>
        <p:nvSpPr>
          <p:cNvPr id="1036" name="Subtitle 2">
            <a:extLst>
              <a:ext uri="{FF2B5EF4-FFF2-40B4-BE49-F238E27FC236}">
                <a16:creationId xmlns:a16="http://schemas.microsoft.com/office/drawing/2014/main" id="{3581F349-76E7-3207-18E6-17AEBAFBAFC4}"/>
              </a:ext>
            </a:extLst>
          </p:cNvPr>
          <p:cNvSpPr>
            <a:spLocks noGrp="1"/>
          </p:cNvSpPr>
          <p:nvPr>
            <p:ph type="subTitle" idx="1"/>
          </p:nvPr>
        </p:nvSpPr>
        <p:spPr>
          <a:xfrm>
            <a:off x="550862" y="1439141"/>
            <a:ext cx="5545138" cy="5178193"/>
          </a:xfrm>
        </p:spPr>
        <p:txBody>
          <a:bodyPr vert="horz" wrap="square" lIns="0" tIns="0" rIns="0" bIns="0" rtlCol="0">
            <a:normAutofit fontScale="85000" lnSpcReduction="10000"/>
          </a:bodyPr>
          <a:lstStyle/>
          <a:p>
            <a:pPr marL="342900" indent="-342900">
              <a:lnSpc>
                <a:spcPct val="100000"/>
              </a:lnSpc>
              <a:buFont typeface="Arial" panose="020B0604020202020204" pitchFamily="34" charset="0"/>
              <a:buChar char="•"/>
            </a:pPr>
            <a:r>
              <a:rPr lang="it-IT" kern="1200" noProof="1">
                <a:latin typeface="+mn-lt"/>
                <a:ea typeface="+mn-ea"/>
                <a:cs typeface="+mn-cs"/>
              </a:rPr>
              <a:t>Il principio di bellezza matematica è, per Dirac, una di quelle "credenze di base" cui i fisici teorici si aggrappano quando devono avventurarsi su terreni incerti, e che cercano di incorporare nelle loro teorie, perché sentono che «la Natura è costruita in un certo modo». </a:t>
            </a:r>
          </a:p>
          <a:p>
            <a:pPr marL="342900" indent="-342900">
              <a:lnSpc>
                <a:spcPct val="100000"/>
              </a:lnSpc>
              <a:buFont typeface="Arial" panose="020B0604020202020204" pitchFamily="34" charset="0"/>
              <a:buChar char="•"/>
            </a:pPr>
            <a:r>
              <a:rPr lang="it-IT" kern="1200" noProof="1">
                <a:latin typeface="+mn-lt"/>
                <a:ea typeface="+mn-ea"/>
                <a:cs typeface="+mn-cs"/>
              </a:rPr>
              <a:t>Esso svolge in fisica una duplice funzione: di guida euristica e di criterio valutativo. </a:t>
            </a:r>
          </a:p>
          <a:p>
            <a:pPr marL="342900" indent="-342900">
              <a:lnSpc>
                <a:spcPct val="100000"/>
              </a:lnSpc>
              <a:buFont typeface="Arial" panose="020B0604020202020204" pitchFamily="34" charset="0"/>
              <a:buChar char="•"/>
            </a:pPr>
            <a:r>
              <a:rPr lang="it-IT" kern="1200" noProof="1">
                <a:latin typeface="+mn-lt"/>
                <a:ea typeface="+mn-ea"/>
                <a:cs typeface="+mn-cs"/>
              </a:rPr>
              <a:t>Nel contesto della scoperta, la bellezza determina la direzione e le priorità della ricerca, per esempio influenzando la scelta della matematica da adottare come base di una teoria. </a:t>
            </a:r>
          </a:p>
          <a:p>
            <a:pPr marL="342900" indent="-342900">
              <a:lnSpc>
                <a:spcPct val="100000"/>
              </a:lnSpc>
              <a:buFont typeface="Arial" panose="020B0604020202020204" pitchFamily="34" charset="0"/>
              <a:buChar char="•"/>
            </a:pPr>
            <a:r>
              <a:rPr lang="it-IT" kern="1200" noProof="1">
                <a:latin typeface="+mn-lt"/>
                <a:ea typeface="+mn-ea"/>
                <a:cs typeface="+mn-cs"/>
              </a:rPr>
              <a:t>Nel contesto della giustificazione - ed è questa la tesi più forte -, la bellezza è la qualità che permette di giudicare una teoria, più ancora dell'accordo con le osservazioni.</a:t>
            </a:r>
          </a:p>
          <a:p>
            <a:pPr marL="342900" indent="-342900">
              <a:lnSpc>
                <a:spcPct val="100000"/>
              </a:lnSpc>
              <a:buFont typeface="Arial" panose="020B0604020202020204" pitchFamily="34" charset="0"/>
              <a:buChar char="•"/>
            </a:pPr>
            <a:endParaRPr lang="it-IT" kern="1200" noProof="1">
              <a:latin typeface="+mn-lt"/>
              <a:ea typeface="+mn-ea"/>
              <a:cs typeface="+mn-cs"/>
            </a:endParaRPr>
          </a:p>
          <a:p>
            <a:pPr marL="342900" indent="-342900">
              <a:lnSpc>
                <a:spcPct val="100000"/>
              </a:lnSpc>
              <a:buFont typeface="Arial" panose="020B0604020202020204" pitchFamily="34" charset="0"/>
              <a:buChar char="•"/>
            </a:pPr>
            <a:endParaRPr lang="it-IT" kern="1200" dirty="0">
              <a:latin typeface="+mn-lt"/>
              <a:ea typeface="+mn-ea"/>
              <a:cs typeface="+mn-cs"/>
            </a:endParaRPr>
          </a:p>
        </p:txBody>
      </p:sp>
      <p:pic>
        <p:nvPicPr>
          <p:cNvPr id="3" name="Picture 2" descr="Paul Dirac: the purest soul in physics – Physics World">
            <a:extLst>
              <a:ext uri="{FF2B5EF4-FFF2-40B4-BE49-F238E27FC236}">
                <a16:creationId xmlns:a16="http://schemas.microsoft.com/office/drawing/2014/main" id="{CFB4773C-EBB6-34BE-1681-85EB7FA19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4006" y="954208"/>
            <a:ext cx="4705021" cy="421569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6F5609E5-1297-CBA3-D1E8-3D1D8E7EEA18}"/>
              </a:ext>
            </a:extLst>
          </p:cNvPr>
          <p:cNvSpPr txBox="1"/>
          <p:nvPr/>
        </p:nvSpPr>
        <p:spPr>
          <a:xfrm>
            <a:off x="6729413" y="5669962"/>
            <a:ext cx="5063193" cy="584775"/>
          </a:xfrm>
          <a:prstGeom prst="rect">
            <a:avLst/>
          </a:prstGeom>
          <a:noFill/>
        </p:spPr>
        <p:txBody>
          <a:bodyPr wrap="square" rtlCol="0">
            <a:spAutoFit/>
          </a:bodyPr>
          <a:lstStyle/>
          <a:p>
            <a:r>
              <a:rPr lang="it-IT" sz="1600" dirty="0"/>
              <a:t>Paul Adrien Maurice Dirac</a:t>
            </a:r>
          </a:p>
          <a:p>
            <a:r>
              <a:rPr lang="it-IT" sz="1600" dirty="0"/>
              <a:t>Bristol, 8 agosto 1902 – Tallahassee, 20 ottobre 1984</a:t>
            </a:r>
          </a:p>
        </p:txBody>
      </p:sp>
    </p:spTree>
    <p:extLst>
      <p:ext uri="{BB962C8B-B14F-4D97-AF65-F5344CB8AC3E}">
        <p14:creationId xmlns:p14="http://schemas.microsoft.com/office/powerpoint/2010/main" val="1328448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7">
            <a:extLst>
              <a:ext uri="{FF2B5EF4-FFF2-40B4-BE49-F238E27FC236}">
                <a16:creationId xmlns:a16="http://schemas.microsoft.com/office/drawing/2014/main" id="{90A7AC29-107F-FB8C-507F-C37BD6BAE45E}"/>
              </a:ext>
            </a:extLst>
          </p:cNvPr>
          <p:cNvSpPr txBox="1">
            <a:spLocks/>
          </p:cNvSpPr>
          <p:nvPr/>
        </p:nvSpPr>
        <p:spPr>
          <a:xfrm>
            <a:off x="277597" y="202436"/>
            <a:ext cx="10180199" cy="796047"/>
          </a:xfrm>
          <a:prstGeom prst="rect">
            <a:avLst/>
          </a:prstGeom>
        </p:spPr>
        <p:txBody>
          <a:bodyPr vert="horz" wrap="square" lIns="0" tIns="0" rIns="0" bIns="0" rtlCol="0" anchor="b" anchorCtr="0">
            <a:normAutofit/>
          </a:bodyPr>
          <a:lstStyle>
            <a:lvl1pPr>
              <a:lnSpc>
                <a:spcPct val="100000"/>
              </a:lnSpc>
              <a:spcBef>
                <a:spcPct val="0"/>
              </a:spcBef>
              <a:buNone/>
              <a:defRPr lang="it-IT" sz="3200">
                <a:latin typeface="+mj-lt"/>
                <a:ea typeface="+mj-ea"/>
                <a:cs typeface="+mj-cs"/>
              </a:defRPr>
            </a:lvl1pPr>
          </a:lstStyle>
          <a:p>
            <a:pPr>
              <a:lnSpc>
                <a:spcPct val="90000"/>
              </a:lnSpc>
              <a:spcAft>
                <a:spcPts val="600"/>
              </a:spcAft>
            </a:pPr>
            <a:r>
              <a:rPr lang="it-IT" sz="4800" dirty="0"/>
              <a:t>Super Simmetria</a:t>
            </a:r>
            <a:endParaRPr lang="it-IT" sz="4800" kern="1200" dirty="0">
              <a:latin typeface="+mj-lt"/>
              <a:ea typeface="+mj-ea"/>
              <a:cs typeface="+mj-cs"/>
            </a:endParaRPr>
          </a:p>
        </p:txBody>
      </p:sp>
      <p:pic>
        <p:nvPicPr>
          <p:cNvPr id="11266" name="Picture 2" descr="As Supersymmetry Fails Tests, Physicists Seek New Ideas | Quanta Magazine">
            <a:extLst>
              <a:ext uri="{FF2B5EF4-FFF2-40B4-BE49-F238E27FC236}">
                <a16:creationId xmlns:a16="http://schemas.microsoft.com/office/drawing/2014/main" id="{46EDFD6B-9588-7CB5-739F-3E463CFE2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598" y="2251710"/>
            <a:ext cx="7527472" cy="432927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More About Supersymmetry | Energy Blog">
            <a:extLst>
              <a:ext uri="{FF2B5EF4-FFF2-40B4-BE49-F238E27FC236}">
                <a16:creationId xmlns:a16="http://schemas.microsoft.com/office/drawing/2014/main" id="{062E5E35-2B04-CEAA-0CA8-83EC2FC67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9470" y="102870"/>
            <a:ext cx="4897119" cy="348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39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a:xfrm>
            <a:off x="204022" y="181726"/>
            <a:ext cx="11090274" cy="1332000"/>
          </a:xfrm>
        </p:spPr>
        <p:txBody>
          <a:bodyPr/>
          <a:lstStyle/>
          <a:p>
            <a:r>
              <a:rPr lang="it-IT" sz="4800" dirty="0"/>
              <a:t>Super Simmetria</a:t>
            </a:r>
            <a:br>
              <a:rPr lang="it-IT" sz="4800" kern="1200" dirty="0">
                <a:latin typeface="+mj-lt"/>
                <a:ea typeface="+mj-ea"/>
                <a:cs typeface="+mj-cs"/>
              </a:rPr>
            </a:br>
            <a:endParaRPr lang="it-IT" dirty="0"/>
          </a:p>
        </p:txBody>
      </p:sp>
      <p:pic>
        <p:nvPicPr>
          <p:cNvPr id="5" name="Immagine 4">
            <a:extLst>
              <a:ext uri="{FF2B5EF4-FFF2-40B4-BE49-F238E27FC236}">
                <a16:creationId xmlns:a16="http://schemas.microsoft.com/office/drawing/2014/main" id="{F8200BD4-3F0B-779A-4619-44FB4B2B3BA8}"/>
              </a:ext>
            </a:extLst>
          </p:cNvPr>
          <p:cNvPicPr>
            <a:picLocks noChangeAspect="1"/>
          </p:cNvPicPr>
          <p:nvPr/>
        </p:nvPicPr>
        <p:blipFill>
          <a:blip r:embed="rId2"/>
          <a:stretch>
            <a:fillRect/>
          </a:stretch>
        </p:blipFill>
        <p:spPr>
          <a:xfrm>
            <a:off x="1274790" y="1768957"/>
            <a:ext cx="8948737" cy="385243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14420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olo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rtlCol="0"/>
          <a:lstStyle/>
          <a:p>
            <a:pPr rtl="0"/>
            <a:r>
              <a:rPr lang="it-IT" dirty="0"/>
              <a:t>Grazie</a:t>
            </a:r>
          </a:p>
        </p:txBody>
      </p:sp>
      <p:sp>
        <p:nvSpPr>
          <p:cNvPr id="23" name="Sottotitolo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rtlCol="0"/>
          <a:lstStyle/>
          <a:p>
            <a:pPr rtl="0"/>
            <a:r>
              <a:rPr lang="it-IT" dirty="0"/>
              <a:t>Giovanni Della Lunga</a:t>
            </a:r>
          </a:p>
          <a:p>
            <a:pPr rtl="0"/>
            <a:r>
              <a:rPr lang="it-IT" dirty="0">
                <a:hlinkClick r:id="rId2"/>
              </a:rPr>
              <a:t>giovanni.dellalunga@gmail.com</a:t>
            </a:r>
            <a:endParaRPr lang="it-IT" dirty="0"/>
          </a:p>
          <a:p>
            <a:pPr rtl="0"/>
            <a:r>
              <a:rPr lang="it-IT" dirty="0"/>
              <a:t>https://github.com/polyhedron-gdl</a:t>
            </a:r>
          </a:p>
        </p:txBody>
      </p:sp>
      <p:pic>
        <p:nvPicPr>
          <p:cNvPr id="27" name="Segnaposto immagine 26" descr="Sfondo digitale punti dati">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Segnaposto immagine 32" descr="Sfondo digitale punti dati">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556248" y="3429000"/>
            <a:ext cx="5084064" cy="2880360"/>
          </a:xfrm>
        </p:spPr>
      </p:pic>
    </p:spTree>
    <p:extLst>
      <p:ext uri="{BB962C8B-B14F-4D97-AF65-F5344CB8AC3E}">
        <p14:creationId xmlns:p14="http://schemas.microsoft.com/office/powerpoint/2010/main" val="3247798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F0C5DB-277C-42C0-918F-6A8BA06391E6}"/>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a:solidFill>
                  <a:srgbClr val="574D3A"/>
                </a:solidFill>
              </a:rPr>
              <a:t>Bibliografia</a:t>
            </a:r>
          </a:p>
        </p:txBody>
      </p:sp>
      <p:pic>
        <p:nvPicPr>
          <p:cNvPr id="4" name="Immagine 3" descr="Immagine che contiene frutta&#10;&#10;Descrizione generata automaticamente">
            <a:extLst>
              <a:ext uri="{FF2B5EF4-FFF2-40B4-BE49-F238E27FC236}">
                <a16:creationId xmlns:a16="http://schemas.microsoft.com/office/drawing/2014/main" id="{08D12793-DAAF-4D5E-A9F0-39706623FBF0}"/>
              </a:ext>
            </a:extLst>
          </p:cNvPr>
          <p:cNvPicPr>
            <a:picLocks noChangeAspect="1"/>
          </p:cNvPicPr>
          <p:nvPr/>
        </p:nvPicPr>
        <p:blipFill rotWithShape="1">
          <a:blip r:embed="rId2">
            <a:extLst>
              <a:ext uri="{28A0092B-C50C-407E-A947-70E740481C1C}">
                <a14:useLocalDpi xmlns:a14="http://schemas.microsoft.com/office/drawing/2010/main" val="0"/>
              </a:ext>
            </a:extLst>
          </a:blip>
          <a:srcRect t="20020" r="1" b="11914"/>
          <a:stretch/>
        </p:blipFill>
        <p:spPr>
          <a:xfrm>
            <a:off x="243840" y="256540"/>
            <a:ext cx="11704320" cy="3764276"/>
          </a:xfrm>
          <a:prstGeom prst="rect">
            <a:avLst/>
          </a:prstGeom>
        </p:spPr>
      </p:pic>
    </p:spTree>
    <p:extLst>
      <p:ext uri="{BB962C8B-B14F-4D97-AF65-F5344CB8AC3E}">
        <p14:creationId xmlns:p14="http://schemas.microsoft.com/office/powerpoint/2010/main" val="3112463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322162" y="993227"/>
            <a:ext cx="5914273" cy="5576202"/>
          </a:xfrm>
          <a:prstGeom prst="rect">
            <a:avLst/>
          </a:prstGeom>
          <a:noFill/>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600" b="0" i="0" dirty="0">
                <a:solidFill>
                  <a:schemeClr val="tx1"/>
                </a:solidFill>
                <a:effectLst/>
                <a:latin typeface="Amazon Ember"/>
              </a:rPr>
              <a:t>Il mondo ci appare come una lunga serie di contingenze locali: ogni fatto accade per ragioni sue e quindi ogni previsione relativa al fatto successivo sembra azzardata. C'è però un altro modo di guardare il mondo, ed è quello fondato sulle regolarità intrinseche, sulle trame ordinate della sua tessitura sottile. In fisica il discorso sulla struttura del mondo giunge a noi addirittura da Anassimandro, ma è con Einstein che si fa strada prepotentemente l'idea di necessità, o di inevitabilità, nel mondo fisico. È con la relatività ristretta, nel 1905, che per la prima volta entra a far parte della fisica il concetto di simmetria come elemento fondamentale della spiegazione del mondo. Da Einstein in poi, il mondo apparirà dotato di una sua struttura intrinseca, che permette lo sviluppo di certe regolarità, mentre ne nega altre, proprio come avviene nel "Castello dei destini incrociati" di Italo Calvino, dove il gioco di incroci tra le storie raccontate dai tarocchi permette alcuni sviluppi narrativi e solo quelli, con regole ben definite e inaggirabili.</a:t>
            </a:r>
            <a:endParaRPr lang="it-IT" sz="1800" dirty="0">
              <a:solidFill>
                <a:schemeClr val="tx1"/>
              </a:solidFill>
              <a:latin typeface="Roboto" panose="02000000000000000000" pitchFamily="2" charset="0"/>
              <a:cs typeface="Times New Roman" panose="02020603050405020304" pitchFamily="18" charset="0"/>
            </a:endParaRPr>
          </a:p>
        </p:txBody>
      </p:sp>
      <p:pic>
        <p:nvPicPr>
          <p:cNvPr id="5" name="Immagine 4" descr="Immagine che contiene testo, libro, schermata, grafica&#10;&#10;Descrizione generata automaticamente">
            <a:extLst>
              <a:ext uri="{FF2B5EF4-FFF2-40B4-BE49-F238E27FC236}">
                <a16:creationId xmlns:a16="http://schemas.microsoft.com/office/drawing/2014/main" id="{39B9838B-161E-6174-08D2-C180455ADB3F}"/>
              </a:ext>
            </a:extLst>
          </p:cNvPr>
          <p:cNvPicPr>
            <a:picLocks noChangeAspect="1"/>
          </p:cNvPicPr>
          <p:nvPr/>
        </p:nvPicPr>
        <p:blipFill>
          <a:blip r:embed="rId2"/>
          <a:stretch>
            <a:fillRect/>
          </a:stretch>
        </p:blipFill>
        <p:spPr>
          <a:xfrm>
            <a:off x="419538" y="387237"/>
            <a:ext cx="3748421" cy="5870028"/>
          </a:xfrm>
          <a:prstGeom prst="rect">
            <a:avLst/>
          </a:prstGeom>
        </p:spPr>
      </p:pic>
    </p:spTree>
    <p:extLst>
      <p:ext uri="{BB962C8B-B14F-4D97-AF65-F5344CB8AC3E}">
        <p14:creationId xmlns:p14="http://schemas.microsoft.com/office/powerpoint/2010/main" val="331919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511348" y="414500"/>
            <a:ext cx="5914273" cy="5576202"/>
          </a:xfrm>
          <a:prstGeom prst="rect">
            <a:avLst/>
          </a:prstGeom>
          <a:noFill/>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600" b="0" i="0" dirty="0">
                <a:solidFill>
                  <a:schemeClr val="tx1"/>
                </a:solidFill>
                <a:effectLst/>
                <a:latin typeface="Amazon Ember"/>
              </a:rPr>
              <a:t>Che riflettano sull’esistenza dei buchi neri o prospettino nuove scoperte al CERN, i fisici sono convinti che le migliori teorie debbano essere belle, naturali ed eleganti. Sfortunatamente, sostiene Sabine </a:t>
            </a:r>
            <a:r>
              <a:rPr lang="it-IT" sz="1600" b="0" i="0" dirty="0" err="1">
                <a:solidFill>
                  <a:schemeClr val="tx1"/>
                </a:solidFill>
                <a:effectLst/>
                <a:latin typeface="Amazon Ember"/>
              </a:rPr>
              <a:t>Hossenfelder</a:t>
            </a:r>
            <a:r>
              <a:rPr lang="it-IT" sz="1600" b="0" i="0" dirty="0">
                <a:solidFill>
                  <a:schemeClr val="tx1"/>
                </a:solidFill>
                <a:effectLst/>
                <a:latin typeface="Amazon Ember"/>
              </a:rPr>
              <a:t>, tali requisiti sono anche il motivo per cui non c’è stato alcun progresso significativo in fisica teorica negli ultimi quarant’anni. Guidati da criteri estetici, i fisici hanno architettato nuove sbalorditive teorie, ma le osservazioni non sono state in grado di dare supporto a queste idee e, in realtà, molte di esse non sono neanche sperimentalmente accessibili. E queste teorie, “troppo belle per non essere vere”, hanno condotto l’intero campo di ricerche in un vicolo cieco. Per uscire da questa trappola, i fisici devono ripensare il modo in cui costruiscono le loro teorie. "Sedotti dalla matematica" ci ricorda che solo accettando il disordine e la complessità gli scienziati possono scoprire la verità sul nostro universo. Prefazione di Carlo Rovelli.</a:t>
            </a:r>
            <a:endParaRPr lang="it-IT" sz="1800" dirty="0">
              <a:solidFill>
                <a:schemeClr val="tx1"/>
              </a:solidFill>
              <a:latin typeface="Roboto" panose="02000000000000000000" pitchFamily="2" charset="0"/>
              <a:cs typeface="Times New Roman" panose="02020603050405020304" pitchFamily="18" charset="0"/>
            </a:endParaRPr>
          </a:p>
        </p:txBody>
      </p:sp>
      <p:pic>
        <p:nvPicPr>
          <p:cNvPr id="4" name="Immagine 3" descr="Immagine che contiene testo, schermata, poster, libro&#10;&#10;Descrizione generata automaticamente">
            <a:extLst>
              <a:ext uri="{FF2B5EF4-FFF2-40B4-BE49-F238E27FC236}">
                <a16:creationId xmlns:a16="http://schemas.microsoft.com/office/drawing/2014/main" id="{DF81423B-CE64-F107-901E-8DF85DAB13AF}"/>
              </a:ext>
            </a:extLst>
          </p:cNvPr>
          <p:cNvPicPr>
            <a:picLocks noChangeAspect="1"/>
          </p:cNvPicPr>
          <p:nvPr/>
        </p:nvPicPr>
        <p:blipFill>
          <a:blip r:embed="rId2"/>
          <a:stretch>
            <a:fillRect/>
          </a:stretch>
        </p:blipFill>
        <p:spPr>
          <a:xfrm>
            <a:off x="419538" y="414500"/>
            <a:ext cx="3752412" cy="6024515"/>
          </a:xfrm>
          <a:prstGeom prst="rect">
            <a:avLst/>
          </a:prstGeom>
        </p:spPr>
      </p:pic>
    </p:spTree>
    <p:extLst>
      <p:ext uri="{BB962C8B-B14F-4D97-AF65-F5344CB8AC3E}">
        <p14:creationId xmlns:p14="http://schemas.microsoft.com/office/powerpoint/2010/main" val="1709329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858189" y="814551"/>
            <a:ext cx="5914273" cy="5576202"/>
          </a:xfrm>
          <a:prstGeom prst="rect">
            <a:avLst/>
          </a:prstGeom>
          <a:noFill/>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600" b="0" i="0" dirty="0">
                <a:solidFill>
                  <a:schemeClr val="tx1"/>
                </a:solidFill>
                <a:effectLst/>
                <a:latin typeface="Amazon Ember"/>
              </a:rPr>
              <a:t>Il 3 febbraio 1848, Edgard Allan Poe tenne presso la Society Library di New York una conferenza sulla cosmogonia intitolata "L'Universo". Da questo materiale nasce Eureka: un trattato scientifico-filosofico che, con la raffinata tecnica esplorativa che ha reso celebri i suoi romanzi polizieschi, cerca di offrire una spiegazione totale della natura, sia materiale sia spirituale, confrontando prove e confutando ipotesi che sono al cuore della cosmologia moderna, inaugurando così la direzione d'indagine lungo la quale si muove la scienza contemporanea.</a:t>
            </a:r>
            <a:endParaRPr lang="it-IT" sz="1800" dirty="0">
              <a:solidFill>
                <a:schemeClr val="tx1"/>
              </a:solidFill>
              <a:latin typeface="Roboto" panose="02000000000000000000" pitchFamily="2" charset="0"/>
              <a:cs typeface="Times New Roman" panose="02020603050405020304" pitchFamily="18" charset="0"/>
            </a:endParaRPr>
          </a:p>
        </p:txBody>
      </p:sp>
      <p:pic>
        <p:nvPicPr>
          <p:cNvPr id="14338" name="Picture 2" descr="Eureka : Poe, Edgar Allan, Quadrino, Agostino: Amazon.it: Libri">
            <a:extLst>
              <a:ext uri="{FF2B5EF4-FFF2-40B4-BE49-F238E27FC236}">
                <a16:creationId xmlns:a16="http://schemas.microsoft.com/office/drawing/2014/main" id="{3E7BC4D6-1029-5241-2F34-3131942212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537" y="458978"/>
            <a:ext cx="3844979" cy="574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556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479817" y="314325"/>
            <a:ext cx="5914273" cy="5576202"/>
          </a:xfrm>
          <a:prstGeom prst="rect">
            <a:avLst/>
          </a:prstGeom>
          <a:noFill/>
        </p:spPr>
        <p:txBody>
          <a:bodyPr rtlCol="0">
            <a:normAutofit fontScale="85000" lnSpcReduction="10000"/>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600" b="0" i="0" dirty="0">
                <a:solidFill>
                  <a:schemeClr val="tx1"/>
                </a:solidFill>
                <a:effectLst/>
                <a:latin typeface="Amazon Ember"/>
              </a:rPr>
              <a:t>I sei brevi romanzi in cui perdersi in questo libro sono quelli di Marie Curie (1867-1934), Lise Meitner (1878-1968), Emmy </a:t>
            </a:r>
            <a:r>
              <a:rPr lang="it-IT" sz="1600" b="0" i="0" dirty="0" err="1">
                <a:solidFill>
                  <a:schemeClr val="tx1"/>
                </a:solidFill>
                <a:effectLst/>
                <a:latin typeface="Amazon Ember"/>
              </a:rPr>
              <a:t>Noether</a:t>
            </a:r>
            <a:r>
              <a:rPr lang="it-IT" sz="1600" b="0" i="0" dirty="0">
                <a:solidFill>
                  <a:schemeClr val="tx1"/>
                </a:solidFill>
                <a:effectLst/>
                <a:latin typeface="Amazon Ember"/>
              </a:rPr>
              <a:t> (1882-1935), Rosalind Franklin (1920-1958), </a:t>
            </a:r>
            <a:r>
              <a:rPr lang="it-IT" sz="1600" b="0" i="0" dirty="0" err="1">
                <a:solidFill>
                  <a:schemeClr val="tx1"/>
                </a:solidFill>
                <a:effectLst/>
                <a:latin typeface="Amazon Ember"/>
              </a:rPr>
              <a:t>Hedy</a:t>
            </a:r>
            <a:r>
              <a:rPr lang="it-IT" sz="1600" b="0" i="0" dirty="0">
                <a:solidFill>
                  <a:schemeClr val="tx1"/>
                </a:solidFill>
                <a:effectLst/>
                <a:latin typeface="Amazon Ember"/>
              </a:rPr>
              <a:t> Lamarr (1914-2000) e </a:t>
            </a:r>
            <a:r>
              <a:rPr lang="it-IT" sz="1600" b="0" i="0" dirty="0" err="1">
                <a:solidFill>
                  <a:schemeClr val="tx1"/>
                </a:solidFill>
                <a:effectLst/>
                <a:latin typeface="Amazon Ember"/>
              </a:rPr>
              <a:t>Mileva</a:t>
            </a:r>
            <a:r>
              <a:rPr lang="it-IT" sz="1600" b="0" i="0" dirty="0">
                <a:solidFill>
                  <a:schemeClr val="tx1"/>
                </a:solidFill>
                <a:effectLst/>
                <a:latin typeface="Amazon Ember"/>
              </a:rPr>
              <a:t> </a:t>
            </a:r>
            <a:r>
              <a:rPr lang="it-IT" sz="1600" b="0" i="0" dirty="0" err="1">
                <a:solidFill>
                  <a:schemeClr val="tx1"/>
                </a:solidFill>
                <a:effectLst/>
                <a:latin typeface="Amazon Ember"/>
              </a:rPr>
              <a:t>Marić</a:t>
            </a:r>
            <a:r>
              <a:rPr lang="it-IT" sz="1600" b="0" i="0" dirty="0">
                <a:solidFill>
                  <a:schemeClr val="tx1"/>
                </a:solidFill>
                <a:effectLst/>
                <a:latin typeface="Amazon Ember"/>
              </a:rPr>
              <a:t> (1875-1948). Per molti saranno nomi sconosciuti, eppure queste sei donne sono state delle pioniere. Sono nate tutte nell'arco di cinquant'anni e hanno operato negli anni cruciali e ruggenti del Novecento, che sono stati anni di guerre terribili, ma anche di avanzamenti scientifici epocali. C'è la chimica polacca che non poteva frequentare l'università, la fisica ebrea che era odiata dai nazisti, la matematica tedesca che nessuno amava, la cristallografa inglese alla quale scipparono le scoperte, la diva hollywoodiana che fu anche ingegnere militare e la teorica serba che fu messa in ombra dal marito. Le sei eroine raccontate da Gabriella </a:t>
            </a:r>
            <a:r>
              <a:rPr lang="it-IT" sz="1600" b="0" i="0" dirty="0" err="1">
                <a:solidFill>
                  <a:schemeClr val="tx1"/>
                </a:solidFill>
                <a:effectLst/>
                <a:latin typeface="Amazon Ember"/>
              </a:rPr>
              <a:t>Greison</a:t>
            </a:r>
            <a:r>
              <a:rPr lang="it-IT" sz="1600" b="0" i="0" dirty="0">
                <a:solidFill>
                  <a:schemeClr val="tx1"/>
                </a:solidFill>
                <a:effectLst/>
                <a:latin typeface="Amazon Ember"/>
              </a:rPr>
              <a:t> non sono certo le sole donne della scienza, ma sono quelle che forse hanno aperto la strada alle altre, con la loro volontà, la loro abilità, il talento e la protervia, in un mondo apertamente ostile, fatto di soli uomini. Sono quelle che hanno dato alla scienza e a tutti noi i risultati eclatanti delle loro ricerche e insieme la consapevolezza che era possibile - era necessario - dare accesso alle donne all'impresa scientifica. Non averlo fatto per così tanto tempo è un delitto che è stato pagato a caro prezzo dalla società umana. Sono sei storie magnifiche. Non sempre sono storie allegre e non sempre sono a lieto fine, perché sono racconti veri, di successi e di fallimenti. Ma è grazie a queste icone della scienza novecentesca e al loro esempio che abbiamo avuto poi altre donne, che hanno fatto un po' meno fatica a farsi largo e ci hanno regalato i frutti del loro sapere e della loro immaginazione. Dietro di loro sempre più donne si appassionano alla scienza, e un domani, in numero sempre maggiore, saranno libere di regalarci il frutto delle loro brillanti intelligenze.</a:t>
            </a:r>
            <a:endParaRPr lang="it-IT" sz="1800" dirty="0">
              <a:solidFill>
                <a:schemeClr val="tx1"/>
              </a:solidFill>
              <a:latin typeface="Roboto" panose="02000000000000000000" pitchFamily="2" charset="0"/>
              <a:cs typeface="Times New Roman" panose="02020603050405020304" pitchFamily="18" charset="0"/>
            </a:endParaRPr>
          </a:p>
        </p:txBody>
      </p:sp>
      <p:pic>
        <p:nvPicPr>
          <p:cNvPr id="3" name="Immagine 2">
            <a:extLst>
              <a:ext uri="{FF2B5EF4-FFF2-40B4-BE49-F238E27FC236}">
                <a16:creationId xmlns:a16="http://schemas.microsoft.com/office/drawing/2014/main" id="{85898C8B-B225-6ADF-3DB3-DF4EC4342549}"/>
              </a:ext>
            </a:extLst>
          </p:cNvPr>
          <p:cNvPicPr>
            <a:picLocks noChangeAspect="1"/>
          </p:cNvPicPr>
          <p:nvPr/>
        </p:nvPicPr>
        <p:blipFill>
          <a:blip r:embed="rId2"/>
          <a:stretch>
            <a:fillRect/>
          </a:stretch>
        </p:blipFill>
        <p:spPr>
          <a:xfrm>
            <a:off x="265724" y="314325"/>
            <a:ext cx="4172021" cy="6229350"/>
          </a:xfrm>
          <a:prstGeom prst="rect">
            <a:avLst/>
          </a:prstGeom>
        </p:spPr>
      </p:pic>
    </p:spTree>
    <p:extLst>
      <p:ext uri="{BB962C8B-B14F-4D97-AF65-F5344CB8AC3E}">
        <p14:creationId xmlns:p14="http://schemas.microsoft.com/office/powerpoint/2010/main" val="4080966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1">
            <a:extLst>
              <a:ext uri="{FF2B5EF4-FFF2-40B4-BE49-F238E27FC236}">
                <a16:creationId xmlns:a16="http://schemas.microsoft.com/office/drawing/2014/main" id="{60C3FEA8-43EC-B800-EB04-D79C21B083F0}"/>
              </a:ext>
            </a:extLst>
          </p:cNvPr>
          <p:cNvSpPr txBox="1">
            <a:spLocks/>
          </p:cNvSpPr>
          <p:nvPr/>
        </p:nvSpPr>
        <p:spPr>
          <a:xfrm>
            <a:off x="5479817" y="314325"/>
            <a:ext cx="5914273" cy="5576202"/>
          </a:xfrm>
          <a:prstGeom prst="rect">
            <a:avLst/>
          </a:prstGeom>
          <a:noFill/>
        </p:spPr>
        <p:txBody>
          <a:bodyPr rtlCol="0">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it-IT" sz="1600" b="0" i="0" dirty="0">
                <a:solidFill>
                  <a:schemeClr val="tx1"/>
                </a:solidFill>
                <a:effectLst/>
                <a:latin typeface="Amazon Ember"/>
              </a:rPr>
              <a:t>Paul Dirac (1902-1984), detto "il taciturno", era una figura dalle mille contraddizioni, che dovevano fare di lui l'uomo più strano del secolo: impacciato nella conversazione e mirabile nell'esposizione scientifica, timido con le donne e insieme capace di lasciarsi attrarre dal fascino femminile, rigoroso con colleghi e studenti e intanto appassionato di Topolino, freddo "come un ghiacciolo", ma anche pronto a battersi fino all'ultimo in difesa dei propri amici. Questo era "il fisico più bizzarro del mondo", colui che ha ricostruito l'intero edificio della meccanica quantistica, ha "inventato" l'antimateria prima di qualsiasi conferma sperimentale, ha ripensato insieme la fisica del molto grande e del molto piccolo aprendo nuovi orizzonti nella comprensione dell'Universo. E tutto ciò, come lui stesso amava ripetere, "lasciandomi prendere per mano dalla matematica".</a:t>
            </a:r>
            <a:endParaRPr lang="it-IT" dirty="0">
              <a:solidFill>
                <a:schemeClr val="tx1"/>
              </a:solidFill>
              <a:latin typeface="Roboto" panose="02000000000000000000" pitchFamily="2" charset="0"/>
              <a:cs typeface="Times New Roman" panose="02020603050405020304" pitchFamily="18" charset="0"/>
            </a:endParaRPr>
          </a:p>
        </p:txBody>
      </p:sp>
      <p:pic>
        <p:nvPicPr>
          <p:cNvPr id="1026" name="Picture 2" descr="L'uomo più strano del mondo - Graham Farmelo - Raffaello Cortina Editore -  Libro Raffaello Cortina Editore">
            <a:extLst>
              <a:ext uri="{FF2B5EF4-FFF2-40B4-BE49-F238E27FC236}">
                <a16:creationId xmlns:a16="http://schemas.microsoft.com/office/drawing/2014/main" id="{1C9CD45C-9172-FFBA-0AC7-3EF057BC8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680" y="314324"/>
            <a:ext cx="3901989" cy="628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490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565DB5E-0491-B22D-5261-8C519A255661}"/>
              </a:ext>
            </a:extLst>
          </p:cNvPr>
          <p:cNvSpPr>
            <a:spLocks noGrp="1"/>
          </p:cNvSpPr>
          <p:nvPr>
            <p:ph type="title"/>
          </p:nvPr>
        </p:nvSpPr>
        <p:spPr/>
        <p:txBody>
          <a:bodyPr/>
          <a:lstStyle/>
          <a:p>
            <a:r>
              <a:rPr lang="it-IT" dirty="0"/>
              <a:t>Simmetria Geometrica</a:t>
            </a:r>
          </a:p>
        </p:txBody>
      </p:sp>
      <p:sp>
        <p:nvSpPr>
          <p:cNvPr id="3" name="Segnaposto contenuto 2">
            <a:extLst>
              <a:ext uri="{FF2B5EF4-FFF2-40B4-BE49-F238E27FC236}">
                <a16:creationId xmlns:a16="http://schemas.microsoft.com/office/drawing/2014/main" id="{AD2F5ECE-594E-6A75-93F8-18D842558409}"/>
              </a:ext>
            </a:extLst>
          </p:cNvPr>
          <p:cNvSpPr>
            <a:spLocks noGrp="1"/>
          </p:cNvSpPr>
          <p:nvPr>
            <p:ph sz="half" idx="1"/>
          </p:nvPr>
        </p:nvSpPr>
        <p:spPr>
          <a:xfrm>
            <a:off x="632460" y="1531620"/>
            <a:ext cx="5591504" cy="4481195"/>
          </a:xfrm>
        </p:spPr>
        <p:txBody>
          <a:bodyPr/>
          <a:lstStyle/>
          <a:p>
            <a:r>
              <a:rPr lang="it-IT" sz="2800" dirty="0"/>
              <a:t>Alla base della </a:t>
            </a:r>
            <a:r>
              <a:rPr lang="it-IT" sz="2800" i="1" dirty="0"/>
              <a:t>simmetria bilaterale</a:t>
            </a:r>
            <a:r>
              <a:rPr lang="it-IT" sz="2800" dirty="0"/>
              <a:t> c’è una </a:t>
            </a:r>
            <a:r>
              <a:rPr lang="it-IT" sz="2800" b="1" dirty="0">
                <a:solidFill>
                  <a:srgbClr val="FFC000">
                    <a:alpha val="60000"/>
                  </a:srgbClr>
                </a:solidFill>
              </a:rPr>
              <a:t>trasformazione</a:t>
            </a:r>
            <a:r>
              <a:rPr lang="it-IT" sz="2800" dirty="0"/>
              <a:t> chiamata </a:t>
            </a:r>
            <a:r>
              <a:rPr lang="it-IT" sz="2800" dirty="0">
                <a:solidFill>
                  <a:srgbClr val="FFFF00">
                    <a:alpha val="60000"/>
                  </a:srgbClr>
                </a:solidFill>
              </a:rPr>
              <a:t>RIFLESSIONE</a:t>
            </a:r>
          </a:p>
          <a:p>
            <a:r>
              <a:rPr lang="it-IT" sz="2800" dirty="0"/>
              <a:t>Una figura è dotata si </a:t>
            </a:r>
            <a:r>
              <a:rPr lang="it-IT" sz="2800" i="1" dirty="0"/>
              <a:t>simmetria bilaterale</a:t>
            </a:r>
            <a:r>
              <a:rPr lang="it-IT" sz="2800" dirty="0"/>
              <a:t> quando </a:t>
            </a:r>
            <a:r>
              <a:rPr lang="it-IT" sz="2800" b="1" dirty="0"/>
              <a:t>non cambia</a:t>
            </a:r>
            <a:r>
              <a:rPr lang="it-IT" sz="2800" dirty="0"/>
              <a:t> per effetto di una riflessione</a:t>
            </a:r>
          </a:p>
        </p:txBody>
      </p:sp>
      <p:pic>
        <p:nvPicPr>
          <p:cNvPr id="9" name="Immagine 8">
            <a:extLst>
              <a:ext uri="{FF2B5EF4-FFF2-40B4-BE49-F238E27FC236}">
                <a16:creationId xmlns:a16="http://schemas.microsoft.com/office/drawing/2014/main" id="{736FC30A-8C32-53ED-56DF-8910C480D994}"/>
              </a:ext>
            </a:extLst>
          </p:cNvPr>
          <p:cNvPicPr>
            <a:picLocks noChangeAspect="1"/>
          </p:cNvPicPr>
          <p:nvPr/>
        </p:nvPicPr>
        <p:blipFill>
          <a:blip r:embed="rId2"/>
          <a:stretch>
            <a:fillRect/>
          </a:stretch>
        </p:blipFill>
        <p:spPr>
          <a:xfrm>
            <a:off x="6752348" y="3772217"/>
            <a:ext cx="4807192" cy="24080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788929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p:txBody>
          <a:bodyPr/>
          <a:lstStyle/>
          <a:p>
            <a:r>
              <a:rPr lang="it-IT" dirty="0"/>
              <a:t>Credits</a:t>
            </a:r>
          </a:p>
        </p:txBody>
      </p:sp>
      <p:sp>
        <p:nvSpPr>
          <p:cNvPr id="3" name="Segnaposto contenuto 2">
            <a:extLst>
              <a:ext uri="{FF2B5EF4-FFF2-40B4-BE49-F238E27FC236}">
                <a16:creationId xmlns:a16="http://schemas.microsoft.com/office/drawing/2014/main" id="{9071064E-1801-1D27-BC92-963A62E98573}"/>
              </a:ext>
            </a:extLst>
          </p:cNvPr>
          <p:cNvSpPr>
            <a:spLocks noGrp="1"/>
          </p:cNvSpPr>
          <p:nvPr>
            <p:ph sz="half" idx="1"/>
          </p:nvPr>
        </p:nvSpPr>
        <p:spPr>
          <a:xfrm>
            <a:off x="550862" y="1608083"/>
            <a:ext cx="11090274" cy="4484742"/>
          </a:xfrm>
        </p:spPr>
        <p:txBody>
          <a:bodyPr/>
          <a:lstStyle/>
          <a:p>
            <a:r>
              <a:rPr lang="it-IT" sz="1800" dirty="0">
                <a:solidFill>
                  <a:schemeClr val="tx1"/>
                </a:solidFill>
              </a:rPr>
              <a:t>Gli inserti video sono tratti da:</a:t>
            </a:r>
          </a:p>
          <a:p>
            <a:r>
              <a:rPr lang="it-IT" sz="1800" dirty="0">
                <a:solidFill>
                  <a:schemeClr val="tx1"/>
                </a:solidFill>
              </a:rPr>
              <a:t>«Playing with Time», Macro Room:  </a:t>
            </a:r>
            <a:r>
              <a:rPr lang="it-IT" sz="1800" dirty="0">
                <a:solidFill>
                  <a:schemeClr val="tx1"/>
                </a:solidFill>
                <a:hlinkClick r:id="rId2">
                  <a:extLst>
                    <a:ext uri="{A12FA001-AC4F-418D-AE19-62706E023703}">
                      <ahyp:hlinkClr xmlns:ahyp="http://schemas.microsoft.com/office/drawing/2018/hyperlinkcolor" val="tx"/>
                    </a:ext>
                  </a:extLst>
                </a:hlinkClick>
              </a:rPr>
              <a:t>https://www.youtube.com/watch?v=gooWdc6kb80</a:t>
            </a:r>
            <a:endParaRPr lang="it-IT" sz="1800" dirty="0">
              <a:solidFill>
                <a:schemeClr val="tx1"/>
              </a:solidFill>
            </a:endParaRPr>
          </a:p>
          <a:p>
            <a:r>
              <a:rPr lang="it-IT" sz="1800" dirty="0">
                <a:solidFill>
                  <a:schemeClr val="tx1"/>
                </a:solidFill>
              </a:rPr>
              <a:t>«</a:t>
            </a:r>
            <a:r>
              <a:rPr lang="en-US" sz="1800" i="0" dirty="0">
                <a:solidFill>
                  <a:schemeClr val="tx1"/>
                </a:solidFill>
                <a:effectLst/>
                <a:latin typeface="YouTube Sans"/>
              </a:rPr>
              <a:t>The Symmetries of the universe</a:t>
            </a:r>
            <a:r>
              <a:rPr lang="it-IT" sz="1800" dirty="0">
                <a:solidFill>
                  <a:schemeClr val="tx1"/>
                </a:solidFill>
              </a:rPr>
              <a:t>», </a:t>
            </a:r>
            <a:r>
              <a:rPr lang="it-IT" sz="1800" dirty="0" err="1">
                <a:solidFill>
                  <a:schemeClr val="tx1"/>
                </a:solidFill>
              </a:rPr>
              <a:t>ScienceClic</a:t>
            </a:r>
            <a:r>
              <a:rPr lang="it-IT" sz="1800" dirty="0">
                <a:solidFill>
                  <a:schemeClr val="tx1"/>
                </a:solidFill>
              </a:rPr>
              <a:t> English: https://www.youtube.com/watch?v=hF_uHfSoOGA&amp;t=640s</a:t>
            </a:r>
            <a:endParaRPr lang="en-US" sz="1800" i="0" dirty="0">
              <a:solidFill>
                <a:schemeClr val="tx1"/>
              </a:solidFill>
              <a:effectLst/>
              <a:latin typeface="YouTube Sans"/>
            </a:endParaRPr>
          </a:p>
          <a:p>
            <a:endParaRPr lang="it-IT" sz="1800" dirty="0"/>
          </a:p>
          <a:p>
            <a:endParaRPr lang="it-IT" sz="1800" dirty="0"/>
          </a:p>
        </p:txBody>
      </p:sp>
    </p:spTree>
    <p:extLst>
      <p:ext uri="{BB962C8B-B14F-4D97-AF65-F5344CB8AC3E}">
        <p14:creationId xmlns:p14="http://schemas.microsoft.com/office/powerpoint/2010/main" val="2965449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a:xfrm>
            <a:off x="550863" y="549275"/>
            <a:ext cx="11090274" cy="1332000"/>
          </a:xfrm>
        </p:spPr>
        <p:txBody>
          <a:bodyPr wrap="square" anchor="t">
            <a:normAutofit/>
          </a:bodyPr>
          <a:lstStyle/>
          <a:p>
            <a:r>
              <a:rPr lang="it-IT" dirty="0"/>
              <a:t>Chiralità</a:t>
            </a:r>
          </a:p>
        </p:txBody>
      </p:sp>
      <p:sp>
        <p:nvSpPr>
          <p:cNvPr id="1031" name="Content Placeholder 2">
            <a:extLst>
              <a:ext uri="{FF2B5EF4-FFF2-40B4-BE49-F238E27FC236}">
                <a16:creationId xmlns:a16="http://schemas.microsoft.com/office/drawing/2014/main" id="{B6056398-764D-C43C-F80A-0955D0EDB7B4}"/>
              </a:ext>
            </a:extLst>
          </p:cNvPr>
          <p:cNvSpPr>
            <a:spLocks noGrp="1"/>
          </p:cNvSpPr>
          <p:nvPr>
            <p:ph sz="half" idx="1"/>
          </p:nvPr>
        </p:nvSpPr>
        <p:spPr>
          <a:xfrm>
            <a:off x="550862" y="1582825"/>
            <a:ext cx="5435600" cy="3995650"/>
          </a:xfrm>
        </p:spPr>
        <p:txBody>
          <a:bodyPr/>
          <a:lstStyle/>
          <a:p>
            <a:r>
              <a:rPr lang="en-US" sz="3200" dirty="0"/>
              <a:t>Un </a:t>
            </a:r>
            <a:r>
              <a:rPr lang="en-US" sz="3200" dirty="0" err="1"/>
              <a:t>oggetto</a:t>
            </a:r>
            <a:r>
              <a:rPr lang="en-US" sz="3200" dirty="0"/>
              <a:t> non </a:t>
            </a:r>
            <a:r>
              <a:rPr lang="en-US" sz="3200" dirty="0" err="1"/>
              <a:t>sovrapponibile</a:t>
            </a:r>
            <a:r>
              <a:rPr lang="en-US" sz="3200" dirty="0"/>
              <a:t> </a:t>
            </a:r>
            <a:r>
              <a:rPr lang="en-US" sz="3200" dirty="0" err="1"/>
              <a:t>alla</a:t>
            </a:r>
            <a:r>
              <a:rPr lang="en-US" sz="3200" dirty="0"/>
              <a:t> propria </a:t>
            </a:r>
            <a:r>
              <a:rPr lang="en-US" sz="3200" dirty="0" err="1"/>
              <a:t>immagine</a:t>
            </a:r>
            <a:r>
              <a:rPr lang="en-US" sz="3200" dirty="0"/>
              <a:t> è </a:t>
            </a:r>
            <a:r>
              <a:rPr lang="en-US" sz="3200" dirty="0" err="1"/>
              <a:t>detto</a:t>
            </a:r>
            <a:r>
              <a:rPr lang="en-US" sz="3200" dirty="0"/>
              <a:t> </a:t>
            </a:r>
            <a:r>
              <a:rPr lang="en-US" sz="3200" dirty="0" err="1">
                <a:solidFill>
                  <a:srgbClr val="FFFF00">
                    <a:alpha val="60000"/>
                  </a:srgbClr>
                </a:solidFill>
              </a:rPr>
              <a:t>chirale</a:t>
            </a:r>
            <a:endParaRPr lang="en-US" sz="3200" dirty="0">
              <a:solidFill>
                <a:srgbClr val="FFFF00">
                  <a:alpha val="60000"/>
                </a:srgbClr>
              </a:solidFill>
            </a:endParaRPr>
          </a:p>
        </p:txBody>
      </p:sp>
      <p:pic>
        <p:nvPicPr>
          <p:cNvPr id="1028" name="Picture 4" descr="Chiral carbon &amp; chiral drugs | Stereochemistry (article) | Khan Academy">
            <a:extLst>
              <a:ext uri="{FF2B5EF4-FFF2-40B4-BE49-F238E27FC236}">
                <a16:creationId xmlns:a16="http://schemas.microsoft.com/office/drawing/2014/main" id="{4AE03C55-599B-C9F3-8FB2-4A9530790B3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38465" y="549275"/>
            <a:ext cx="4402672" cy="39957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irality and Stereoisomers - Chemistry LibreTexts">
            <a:extLst>
              <a:ext uri="{FF2B5EF4-FFF2-40B4-BE49-F238E27FC236}">
                <a16:creationId xmlns:a16="http://schemas.microsoft.com/office/drawing/2014/main" id="{251FE6F6-D8CE-1844-905B-0924E7312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 y="3471776"/>
            <a:ext cx="6524625"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063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a:xfrm>
            <a:off x="319637" y="149884"/>
            <a:ext cx="11090274" cy="1332000"/>
          </a:xfrm>
        </p:spPr>
        <p:txBody>
          <a:bodyPr wrap="square" anchor="t">
            <a:normAutofit/>
          </a:bodyPr>
          <a:lstStyle/>
          <a:p>
            <a:r>
              <a:rPr lang="it-IT" dirty="0"/>
              <a:t>Chiralità</a:t>
            </a:r>
          </a:p>
        </p:txBody>
      </p:sp>
      <p:sp>
        <p:nvSpPr>
          <p:cNvPr id="2055" name="Content Placeholder 2">
            <a:extLst>
              <a:ext uri="{FF2B5EF4-FFF2-40B4-BE49-F238E27FC236}">
                <a16:creationId xmlns:a16="http://schemas.microsoft.com/office/drawing/2014/main" id="{37417801-497A-AE40-A9A3-44A69E28CFFC}"/>
              </a:ext>
            </a:extLst>
          </p:cNvPr>
          <p:cNvSpPr>
            <a:spLocks noGrp="1"/>
          </p:cNvSpPr>
          <p:nvPr>
            <p:ph sz="half" idx="1"/>
          </p:nvPr>
        </p:nvSpPr>
        <p:spPr>
          <a:xfrm>
            <a:off x="319636" y="1235571"/>
            <a:ext cx="5435600" cy="4457863"/>
          </a:xfrm>
        </p:spPr>
        <p:txBody>
          <a:bodyPr/>
          <a:lstStyle/>
          <a:p>
            <a:r>
              <a:rPr lang="it-IT" sz="2400" dirty="0"/>
              <a:t>In «</a:t>
            </a:r>
            <a:r>
              <a:rPr lang="it-IT" sz="2400" dirty="0" err="1"/>
              <a:t>Through</a:t>
            </a:r>
            <a:r>
              <a:rPr lang="it-IT" sz="2400" dirty="0"/>
              <a:t> the </a:t>
            </a:r>
            <a:r>
              <a:rPr lang="it-IT" sz="2400" dirty="0" err="1"/>
              <a:t>Looking</a:t>
            </a:r>
            <a:r>
              <a:rPr lang="it-IT" sz="2400" dirty="0"/>
              <a:t> Glass», Alice si preoccupa se nel mondo riflesso sarà sicuro dar da bere il latte al proprio gatto. Da quello che ora capiamo della chiralità, possiamo affermare con certezza che né il gatto, né la stessa Alice se la passerebbero bene in un mondo speculare dove i loro enzimi digestivi non possono digerire il latte che è ricco di D-amminoacidi e L-zuccheri (sebbene i grassi del latte, che sono tutti achirali e quindi invariati, potrebbero fornire loro energia sufficiente per una rapida fuga).</a:t>
            </a:r>
            <a:endParaRPr lang="en-US" sz="2400" dirty="0"/>
          </a:p>
        </p:txBody>
      </p:sp>
      <p:pic>
        <p:nvPicPr>
          <p:cNvPr id="1028" name="Picture 4" descr="ISOMERS Learning Goals: I will understand the difference between structural  isomers and stereoisomers (diastereomers and enantiomers) and be able to  name/draw. - ppt video online download">
            <a:extLst>
              <a:ext uri="{FF2B5EF4-FFF2-40B4-BE49-F238E27FC236}">
                <a16:creationId xmlns:a16="http://schemas.microsoft.com/office/drawing/2014/main" id="{9438C561-8CFA-A6CC-F12B-FFC78A2F3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540" y="0"/>
            <a:ext cx="5966353" cy="447476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ewis Carroll | Biography, Books, Poems, Real Name, Quotes ...">
            <a:extLst>
              <a:ext uri="{FF2B5EF4-FFF2-40B4-BE49-F238E27FC236}">
                <a16:creationId xmlns:a16="http://schemas.microsoft.com/office/drawing/2014/main" id="{3CE8F610-CF10-AA2F-3460-DB43205F8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737" y="3235325"/>
            <a:ext cx="2028825" cy="28575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2B4D7E9F-7E8A-A551-985C-C7C302631E39}"/>
              </a:ext>
            </a:extLst>
          </p:cNvPr>
          <p:cNvSpPr txBox="1"/>
          <p:nvPr/>
        </p:nvSpPr>
        <p:spPr>
          <a:xfrm>
            <a:off x="6216050" y="6134865"/>
            <a:ext cx="5723701" cy="523220"/>
          </a:xfrm>
          <a:prstGeom prst="rect">
            <a:avLst/>
          </a:prstGeom>
          <a:noFill/>
        </p:spPr>
        <p:txBody>
          <a:bodyPr wrap="square" rtlCol="0">
            <a:spAutoFit/>
          </a:bodyPr>
          <a:lstStyle/>
          <a:p>
            <a:r>
              <a:rPr lang="it-IT" sz="1400" dirty="0"/>
              <a:t>Lewis Carroll</a:t>
            </a:r>
          </a:p>
          <a:p>
            <a:r>
              <a:rPr lang="it-IT" sz="1400" dirty="0" err="1"/>
              <a:t>Daresbury</a:t>
            </a:r>
            <a:r>
              <a:rPr lang="it-IT" sz="1400" dirty="0"/>
              <a:t>, 27 gennaio 1832 – Guildford, 14 gennaio 1898</a:t>
            </a:r>
          </a:p>
        </p:txBody>
      </p:sp>
    </p:spTree>
    <p:extLst>
      <p:ext uri="{BB962C8B-B14F-4D97-AF65-F5344CB8AC3E}">
        <p14:creationId xmlns:p14="http://schemas.microsoft.com/office/powerpoint/2010/main" val="119696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a:xfrm>
            <a:off x="550863" y="549275"/>
            <a:ext cx="11090274" cy="722477"/>
          </a:xfrm>
        </p:spPr>
        <p:txBody>
          <a:bodyPr/>
          <a:lstStyle/>
          <a:p>
            <a:r>
              <a:rPr lang="it-IT" dirty="0"/>
              <a:t>Chiralità: La </a:t>
            </a:r>
            <a:r>
              <a:rPr lang="it-IT" dirty="0" err="1"/>
              <a:t>vità</a:t>
            </a:r>
            <a:r>
              <a:rPr lang="it-IT" dirty="0"/>
              <a:t> è Asimmetrica!</a:t>
            </a:r>
          </a:p>
        </p:txBody>
      </p:sp>
      <p:sp>
        <p:nvSpPr>
          <p:cNvPr id="3" name="Segnaposto contenuto 2">
            <a:extLst>
              <a:ext uri="{FF2B5EF4-FFF2-40B4-BE49-F238E27FC236}">
                <a16:creationId xmlns:a16="http://schemas.microsoft.com/office/drawing/2014/main" id="{9071064E-1801-1D27-BC92-963A62E98573}"/>
              </a:ext>
            </a:extLst>
          </p:cNvPr>
          <p:cNvSpPr>
            <a:spLocks noGrp="1"/>
          </p:cNvSpPr>
          <p:nvPr>
            <p:ph sz="half" idx="1"/>
          </p:nvPr>
        </p:nvSpPr>
        <p:spPr>
          <a:xfrm>
            <a:off x="550862" y="1502979"/>
            <a:ext cx="5545138" cy="5002924"/>
          </a:xfrm>
        </p:spPr>
        <p:txBody>
          <a:bodyPr/>
          <a:lstStyle/>
          <a:p>
            <a:r>
              <a:rPr lang="it-IT" dirty="0"/>
              <a:t>Tutte le forme di vita sulla terra sintetizzano e utilizzano esclusivamente L-aminoacidi e D-zuccheri, quindi tutte le molecole presenti in natura sono </a:t>
            </a:r>
            <a:r>
              <a:rPr lang="it-IT" dirty="0" err="1"/>
              <a:t>enantiomericamente</a:t>
            </a:r>
            <a:r>
              <a:rPr lang="it-IT" dirty="0"/>
              <a:t> pure.</a:t>
            </a:r>
          </a:p>
        </p:txBody>
      </p:sp>
      <p:pic>
        <p:nvPicPr>
          <p:cNvPr id="12290" name="Picture 2">
            <a:extLst>
              <a:ext uri="{FF2B5EF4-FFF2-40B4-BE49-F238E27FC236}">
                <a16:creationId xmlns:a16="http://schemas.microsoft.com/office/drawing/2014/main" id="{9B6C83FA-DBD8-A320-268C-CFBE00D79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 y="3248353"/>
            <a:ext cx="5391150" cy="32575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jgdg">
            <a:extLst>
              <a:ext uri="{FF2B5EF4-FFF2-40B4-BE49-F238E27FC236}">
                <a16:creationId xmlns:a16="http://schemas.microsoft.com/office/drawing/2014/main" id="{A1D326D2-2933-7DD4-B738-24BC38858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7585" y="244113"/>
            <a:ext cx="3094122" cy="5276698"/>
          </a:xfrm>
          <a:prstGeom prst="roundRect">
            <a:avLst>
              <a:gd name="adj" fmla="val 16667"/>
            </a:avLst>
          </a:prstGeom>
          <a:solidFill>
            <a:schemeClr val="tx1"/>
          </a:solidFill>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294" name="Picture 6" descr="Louis Pasteur - Wikipedia">
            <a:extLst>
              <a:ext uri="{FF2B5EF4-FFF2-40B4-BE49-F238E27FC236}">
                <a16:creationId xmlns:a16="http://schemas.microsoft.com/office/drawing/2014/main" id="{68224AB4-9662-B592-D358-763DB4173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4425" y="2628442"/>
            <a:ext cx="2616905" cy="36041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1C546590-C00E-D9FA-4B96-0710478F2C68}"/>
              </a:ext>
            </a:extLst>
          </p:cNvPr>
          <p:cNvSpPr txBox="1"/>
          <p:nvPr/>
        </p:nvSpPr>
        <p:spPr>
          <a:xfrm>
            <a:off x="6458413" y="6232634"/>
            <a:ext cx="5733587" cy="523220"/>
          </a:xfrm>
          <a:prstGeom prst="rect">
            <a:avLst/>
          </a:prstGeom>
          <a:noFill/>
        </p:spPr>
        <p:txBody>
          <a:bodyPr wrap="square" rtlCol="0">
            <a:spAutoFit/>
          </a:bodyPr>
          <a:lstStyle/>
          <a:p>
            <a:r>
              <a:rPr lang="fr-FR" sz="1400" dirty="0"/>
              <a:t>Louis Pasteur </a:t>
            </a:r>
          </a:p>
          <a:p>
            <a:r>
              <a:rPr lang="fr-FR" sz="1400" dirty="0"/>
              <a:t>Dole, 27 </a:t>
            </a:r>
            <a:r>
              <a:rPr lang="fr-FR" sz="1400" dirty="0" err="1"/>
              <a:t>dicembre</a:t>
            </a:r>
            <a:r>
              <a:rPr lang="fr-FR" sz="1400" dirty="0"/>
              <a:t> 1822 – Marnes-la-Coquette, 28 </a:t>
            </a:r>
            <a:r>
              <a:rPr lang="fr-FR" sz="1400" dirty="0" err="1"/>
              <a:t>settembre</a:t>
            </a:r>
            <a:r>
              <a:rPr lang="fr-FR" sz="1400" dirty="0"/>
              <a:t> 1895</a:t>
            </a:r>
            <a:endParaRPr lang="it-IT" sz="1400" dirty="0"/>
          </a:p>
        </p:txBody>
      </p:sp>
    </p:spTree>
    <p:extLst>
      <p:ext uri="{BB962C8B-B14F-4D97-AF65-F5344CB8AC3E}">
        <p14:creationId xmlns:p14="http://schemas.microsoft.com/office/powerpoint/2010/main" val="225994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2" name="Picture 10">
            <a:extLst>
              <a:ext uri="{FF2B5EF4-FFF2-40B4-BE49-F238E27FC236}">
                <a16:creationId xmlns:a16="http://schemas.microsoft.com/office/drawing/2014/main" id="{A0E61C02-4EE7-3639-0003-96917B025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309" y="1281383"/>
            <a:ext cx="5490692" cy="502734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Titolo 1">
            <a:extLst>
              <a:ext uri="{FF2B5EF4-FFF2-40B4-BE49-F238E27FC236}">
                <a16:creationId xmlns:a16="http://schemas.microsoft.com/office/drawing/2014/main" id="{D840172C-4DB7-72C8-3D3B-56AAC7AF4F3F}"/>
              </a:ext>
            </a:extLst>
          </p:cNvPr>
          <p:cNvSpPr>
            <a:spLocks noGrp="1"/>
          </p:cNvSpPr>
          <p:nvPr>
            <p:ph type="title"/>
          </p:nvPr>
        </p:nvSpPr>
        <p:spPr>
          <a:xfrm>
            <a:off x="219393" y="297815"/>
            <a:ext cx="11090274" cy="722477"/>
          </a:xfrm>
        </p:spPr>
        <p:txBody>
          <a:bodyPr/>
          <a:lstStyle/>
          <a:p>
            <a:r>
              <a:rPr lang="it-IT" dirty="0">
                <a:solidFill>
                  <a:srgbClr val="FFFF00"/>
                </a:solidFill>
              </a:rPr>
              <a:t>Chiralità: La </a:t>
            </a:r>
            <a:r>
              <a:rPr lang="it-IT" dirty="0" err="1">
                <a:solidFill>
                  <a:srgbClr val="FFFF00"/>
                </a:solidFill>
              </a:rPr>
              <a:t>vità</a:t>
            </a:r>
            <a:r>
              <a:rPr lang="it-IT" dirty="0">
                <a:solidFill>
                  <a:srgbClr val="FFFF00"/>
                </a:solidFill>
              </a:rPr>
              <a:t> è Asimmetrica!</a:t>
            </a:r>
          </a:p>
        </p:txBody>
      </p:sp>
      <p:pic>
        <p:nvPicPr>
          <p:cNvPr id="13318" name="Picture 6" descr="Through a Looking Glass Darkly by Jake Fior">
            <a:extLst>
              <a:ext uri="{FF2B5EF4-FFF2-40B4-BE49-F238E27FC236}">
                <a16:creationId xmlns:a16="http://schemas.microsoft.com/office/drawing/2014/main" id="{1BB27E8D-F6F2-F660-74D0-A59F6D2CA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0475" y="1591792"/>
            <a:ext cx="4836217" cy="316611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27887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058.tgt.Office_50301109_TF33713516_Win32_OJ112196127.potx" id="{46519ADD-CA2C-4FEA-8766-15A0FE58BEAA}" vid="{0CA712DC-5E0E-4D6D-B971-1A075692B59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documentManagement/types"/>
    <ds:schemaRef ds:uri="71af3243-3dd4-4a8d-8c0d-dd76da1f02a5"/>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
    <ds:schemaRef ds:uri="230e9df3-be65-4c73-a93b-d1236ebd677e"/>
    <ds:schemaRef ds:uri="http://purl.org/dc/terms/"/>
    <ds:schemaRef ds:uri="16c05727-aa75-4e4a-9b5f-8a80a1165891"/>
    <ds:schemaRef ds:uri="http://www.w3.org/XML/1998/namespace"/>
    <ds:schemaRef ds:uri="http://purl.org/dc/dcmityp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{5515F587-2A0A-4C90-A683-28F7981CAB5E}tf33713516_win32</Template>
  <TotalTime>3379</TotalTime>
  <Words>2219</Words>
  <Application>Microsoft Office PowerPoint</Application>
  <PresentationFormat>Widescreen</PresentationFormat>
  <Paragraphs>136</Paragraphs>
  <Slides>50</Slides>
  <Notes>6</Notes>
  <HiddenSlides>0</HiddenSlides>
  <MMClips>3</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50</vt:i4>
      </vt:variant>
    </vt:vector>
  </HeadingPairs>
  <TitlesOfParts>
    <vt:vector size="60" baseType="lpstr">
      <vt:lpstr>Amazon Ember</vt:lpstr>
      <vt:lpstr>Arial</vt:lpstr>
      <vt:lpstr>Calibri</vt:lpstr>
      <vt:lpstr>Comic Sans MS</vt:lpstr>
      <vt:lpstr>Gill Sans MT</vt:lpstr>
      <vt:lpstr>Roboto</vt:lpstr>
      <vt:lpstr>Symbol</vt:lpstr>
      <vt:lpstr>Walbaum Display</vt:lpstr>
      <vt:lpstr>YouTube Sans</vt:lpstr>
      <vt:lpstr>3DFloatVTI</vt:lpstr>
      <vt:lpstr>Simmetrie e Asimmetrie dalla Biochimica alla Cosmologia</vt:lpstr>
      <vt:lpstr>Introduzione</vt:lpstr>
      <vt:lpstr>Simmetrie Geometriche    </vt:lpstr>
      <vt:lpstr>Simmetrie Geometriche</vt:lpstr>
      <vt:lpstr>Simmetria Geometrica</vt:lpstr>
      <vt:lpstr>Chiralità</vt:lpstr>
      <vt:lpstr>Chiralità</vt:lpstr>
      <vt:lpstr>Chiralità: La vità è Asimmetrica!</vt:lpstr>
      <vt:lpstr>Chiralità: La vità è Asimmetrica!</vt:lpstr>
      <vt:lpstr>Simmetrie Discrete</vt:lpstr>
      <vt:lpstr>Simmetrie Continue</vt:lpstr>
      <vt:lpstr>Simmetria e Leggi Fisiche    </vt:lpstr>
      <vt:lpstr>Simmetria nelle Leggi Fisiche</vt:lpstr>
      <vt:lpstr>Simmetria nelle Leggi Fisiche</vt:lpstr>
      <vt:lpstr>Simmetrie Spazio-Temporali</vt:lpstr>
      <vt:lpstr>Simmetrie Spazio-Temporali</vt:lpstr>
      <vt:lpstr>Simmetrie Spazio-Temporali</vt:lpstr>
      <vt:lpstr>Simmetrie Spazio-Temporali</vt:lpstr>
      <vt:lpstr>Simmetrie Interne</vt:lpstr>
      <vt:lpstr>Simmetrie Interne</vt:lpstr>
      <vt:lpstr>Simmetrie Interne</vt:lpstr>
      <vt:lpstr>Asimmetria Cosmica Materia-Antimateria</vt:lpstr>
      <vt:lpstr>Conservazione e Simmetria</vt:lpstr>
      <vt:lpstr>Presentazione standard di PowerPoint</vt:lpstr>
      <vt:lpstr>Presentazione standard di PowerPoint</vt:lpstr>
      <vt:lpstr>Presentazione standard di PowerPoint</vt:lpstr>
      <vt:lpstr>Presentazione standard di PowerPoint</vt:lpstr>
      <vt:lpstr>Il Teorema di Noether</vt:lpstr>
      <vt:lpstr>Simmetrie Infrante    </vt:lpstr>
      <vt:lpstr>L’interazione Debole</vt:lpstr>
      <vt:lpstr>Destra e Sinistra sono Reali!</vt:lpstr>
      <vt:lpstr>Simmetria e Stabilità</vt:lpstr>
      <vt:lpstr>Sedotti dalla Simmetria?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Super Simmetria </vt:lpstr>
      <vt:lpstr>Grazie</vt:lpstr>
      <vt:lpstr>Bibliografia</vt:lpstr>
      <vt:lpstr>Presentazione standard di PowerPoint</vt:lpstr>
      <vt:lpstr>Presentazione standard di PowerPoint</vt:lpstr>
      <vt:lpstr>Presentazione standard di PowerPoint</vt:lpstr>
      <vt:lpstr>Presentazione standard di PowerPoint</vt:lpstr>
      <vt:lpstr>Presentazione standard di PowerPoint</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Entanglement</dc:title>
  <dc:creator>DELLA LUNGA GIOVANNI (MPSCS-06940)</dc:creator>
  <cp:lastModifiedBy>Giovanni Della Lunga</cp:lastModifiedBy>
  <cp:revision>33</cp:revision>
  <dcterms:created xsi:type="dcterms:W3CDTF">2022-09-27T12:44:41Z</dcterms:created>
  <dcterms:modified xsi:type="dcterms:W3CDTF">2023-06-30T06:30:11Z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